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ags/tag3.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80" r:id="rId5"/>
    <p:sldMasterId id="2147483692" r:id="rId6"/>
    <p:sldMasterId id="2147483705" r:id="rId7"/>
    <p:sldMasterId id="2147483710" r:id="rId8"/>
    <p:sldMasterId id="2147483736" r:id="rId9"/>
    <p:sldMasterId id="2147483767" r:id="rId10"/>
    <p:sldMasterId id="2147483781" r:id="rId11"/>
  </p:sldMasterIdLst>
  <p:notesMasterIdLst>
    <p:notesMasterId r:id="rId28"/>
  </p:notesMasterIdLst>
  <p:handoutMasterIdLst>
    <p:handoutMasterId r:id="rId29"/>
  </p:handoutMasterIdLst>
  <p:sldIdLst>
    <p:sldId id="7984" r:id="rId12"/>
    <p:sldId id="230717487" r:id="rId13"/>
    <p:sldId id="230717488" r:id="rId14"/>
    <p:sldId id="230717485" r:id="rId15"/>
    <p:sldId id="230717477" r:id="rId16"/>
    <p:sldId id="230717468" r:id="rId17"/>
    <p:sldId id="230717456" r:id="rId18"/>
    <p:sldId id="230717476" r:id="rId19"/>
    <p:sldId id="230717480" r:id="rId20"/>
    <p:sldId id="8068" r:id="rId21"/>
    <p:sldId id="8122" r:id="rId22"/>
    <p:sldId id="230717489" r:id="rId23"/>
    <p:sldId id="230717452" r:id="rId24"/>
    <p:sldId id="230717454" r:id="rId25"/>
    <p:sldId id="230717458" r:id="rId26"/>
    <p:sldId id="230717455" r:id="rId27"/>
  </p:sldIdLst>
  <p:sldSz cx="12192000" cy="6858000"/>
  <p:notesSz cx="6810375" cy="9942513"/>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guide id="3" pos="240" userDrawn="1">
          <p15:clr>
            <a:srgbClr val="A4A3A4"/>
          </p15:clr>
        </p15:guide>
        <p15:guide id="4" pos="7488" userDrawn="1">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MBARD, MARJOLAINE" initials="LM" lastIdx="124" clrIdx="0"/>
  <p:cmAuthor id="2" name="sebouh kazandjian" initials="sk" lastIdx="1" clrIdx="1">
    <p:extLst>
      <p:ext uri="{19B8F6BF-5375-455C-9EA6-DF929625EA0E}">
        <p15:presenceInfo xmlns:p15="http://schemas.microsoft.com/office/powerpoint/2012/main" userId="4247c1e4499679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8"/>
    <a:srgbClr val="404040"/>
    <a:srgbClr val="978C00"/>
    <a:srgbClr val="FA6118"/>
    <a:srgbClr val="00B150"/>
    <a:srgbClr val="3F9C33"/>
    <a:srgbClr val="D9D9D9"/>
    <a:srgbClr val="CDD8EA"/>
    <a:srgbClr val="E2CE9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0"/>
  </p:normalViewPr>
  <p:slideViewPr>
    <p:cSldViewPr snapToGrid="0">
      <p:cViewPr varScale="1">
        <p:scale>
          <a:sx n="83" d="100"/>
          <a:sy n="83" d="100"/>
        </p:scale>
        <p:origin x="36" y="51"/>
      </p:cViewPr>
      <p:guideLst>
        <p:guide orient="horz" pos="2208"/>
        <p:guide pos="3840"/>
        <p:guide pos="240"/>
        <p:guide pos="7488"/>
      </p:guideLst>
    </p:cSldViewPr>
  </p:slideViewPr>
  <p:notesTextViewPr>
    <p:cViewPr>
      <p:scale>
        <a:sx n="1" d="1"/>
        <a:sy n="1" d="1"/>
      </p:scale>
      <p:origin x="0" y="0"/>
    </p:cViewPr>
  </p:notesTextViewPr>
  <p:notesViewPr>
    <p:cSldViewPr snapToGrid="0">
      <p:cViewPr>
        <p:scale>
          <a:sx n="1" d="2"/>
          <a:sy n="1" d="2"/>
        </p:scale>
        <p:origin x="0" y="0"/>
      </p:cViewPr>
      <p:guideLst>
        <p:guide orient="horz" pos="3132"/>
        <p:guide pos="214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ge, Oscar" userId="1476fb23-123d-484e-bc1b-83d55657861a" providerId="ADAL" clId="{84212C81-8E9B-A14C-BE41-B51AB25D7DA3}"/>
    <pc:docChg chg="undo redo custSel addSld delSld modSld sldOrd modMainMaster">
      <pc:chgData name="Verge, Oscar" userId="1476fb23-123d-484e-bc1b-83d55657861a" providerId="ADAL" clId="{84212C81-8E9B-A14C-BE41-B51AB25D7DA3}" dt="2020-03-01T23:09:58.438" v="503" actId="2696"/>
      <pc:docMkLst>
        <pc:docMk/>
      </pc:docMkLst>
      <pc:sldChg chg="add del">
        <pc:chgData name="Verge, Oscar" userId="1476fb23-123d-484e-bc1b-83d55657861a" providerId="ADAL" clId="{84212C81-8E9B-A14C-BE41-B51AB25D7DA3}" dt="2020-03-01T23:09:48.276" v="499"/>
        <pc:sldMkLst>
          <pc:docMk/>
          <pc:sldMk cId="3062743551" sldId="1273"/>
        </pc:sldMkLst>
      </pc:sldChg>
      <pc:sldChg chg="add del">
        <pc:chgData name="Verge, Oscar" userId="1476fb23-123d-484e-bc1b-83d55657861a" providerId="ADAL" clId="{84212C81-8E9B-A14C-BE41-B51AB25D7DA3}" dt="2020-03-01T23:09:48.276" v="499"/>
        <pc:sldMkLst>
          <pc:docMk/>
          <pc:sldMk cId="1513485513" sldId="1274"/>
        </pc:sldMkLst>
      </pc:sldChg>
      <pc:sldChg chg="add del">
        <pc:chgData name="Verge, Oscar" userId="1476fb23-123d-484e-bc1b-83d55657861a" providerId="ADAL" clId="{84212C81-8E9B-A14C-BE41-B51AB25D7DA3}" dt="2020-03-01T23:09:48.276" v="499"/>
        <pc:sldMkLst>
          <pc:docMk/>
          <pc:sldMk cId="1471124347" sldId="1277"/>
        </pc:sldMkLst>
      </pc:sldChg>
      <pc:sldChg chg="add del">
        <pc:chgData name="Verge, Oscar" userId="1476fb23-123d-484e-bc1b-83d55657861a" providerId="ADAL" clId="{84212C81-8E9B-A14C-BE41-B51AB25D7DA3}" dt="2020-03-01T23:09:48.276" v="499"/>
        <pc:sldMkLst>
          <pc:docMk/>
          <pc:sldMk cId="2186897340" sldId="1278"/>
        </pc:sldMkLst>
      </pc:sldChg>
      <pc:sldChg chg="add del">
        <pc:chgData name="Verge, Oscar" userId="1476fb23-123d-484e-bc1b-83d55657861a" providerId="ADAL" clId="{84212C81-8E9B-A14C-BE41-B51AB25D7DA3}" dt="2020-03-01T23:09:48.276" v="499"/>
        <pc:sldMkLst>
          <pc:docMk/>
          <pc:sldMk cId="4038285214" sldId="1343"/>
        </pc:sldMkLst>
      </pc:sldChg>
      <pc:sldChg chg="addSp delSp modSp">
        <pc:chgData name="Verge, Oscar" userId="1476fb23-123d-484e-bc1b-83d55657861a" providerId="ADAL" clId="{84212C81-8E9B-A14C-BE41-B51AB25D7DA3}" dt="2020-02-27T15:31:24.437" v="8" actId="478"/>
        <pc:sldMkLst>
          <pc:docMk/>
          <pc:sldMk cId="2027399071" sldId="7984"/>
        </pc:sldMkLst>
        <pc:picChg chg="add del mod">
          <ac:chgData name="Verge, Oscar" userId="1476fb23-123d-484e-bc1b-83d55657861a" providerId="ADAL" clId="{84212C81-8E9B-A14C-BE41-B51AB25D7DA3}" dt="2020-02-27T15:31:24.437" v="8" actId="478"/>
          <ac:picMkLst>
            <pc:docMk/>
            <pc:sldMk cId="2027399071" sldId="7984"/>
            <ac:picMk id="11" creationId="{CC213B5E-879E-EB42-88C0-804BBE263780}"/>
          </ac:picMkLst>
        </pc:picChg>
        <pc:picChg chg="add del mod">
          <ac:chgData name="Verge, Oscar" userId="1476fb23-123d-484e-bc1b-83d55657861a" providerId="ADAL" clId="{84212C81-8E9B-A14C-BE41-B51AB25D7DA3}" dt="2020-02-27T15:31:20.492" v="7" actId="478"/>
          <ac:picMkLst>
            <pc:docMk/>
            <pc:sldMk cId="2027399071" sldId="7984"/>
            <ac:picMk id="14" creationId="{14473088-B0DE-3242-9DA5-7089FFDD765A}"/>
          </ac:picMkLst>
        </pc:picChg>
      </pc:sldChg>
      <pc:sldChg chg="addSp delSp modSp">
        <pc:chgData name="Verge, Oscar" userId="1476fb23-123d-484e-bc1b-83d55657861a" providerId="ADAL" clId="{84212C81-8E9B-A14C-BE41-B51AB25D7DA3}" dt="2020-02-28T00:17:33.790" v="497" actId="1076"/>
        <pc:sldMkLst>
          <pc:docMk/>
          <pc:sldMk cId="3608951297" sldId="8068"/>
        </pc:sldMkLst>
        <pc:spChg chg="del">
          <ac:chgData name="Verge, Oscar" userId="1476fb23-123d-484e-bc1b-83d55657861a" providerId="ADAL" clId="{84212C81-8E9B-A14C-BE41-B51AB25D7DA3}" dt="2020-02-28T00:17:25.281" v="480" actId="478"/>
          <ac:spMkLst>
            <pc:docMk/>
            <pc:sldMk cId="3608951297" sldId="8068"/>
            <ac:spMk id="5" creationId="{813D5411-F4A6-4BA3-AC29-7C074E068F26}"/>
          </ac:spMkLst>
        </pc:spChg>
        <pc:spChg chg="del">
          <ac:chgData name="Verge, Oscar" userId="1476fb23-123d-484e-bc1b-83d55657861a" providerId="ADAL" clId="{84212C81-8E9B-A14C-BE41-B51AB25D7DA3}" dt="2020-02-28T00:17:25.281" v="480" actId="478"/>
          <ac:spMkLst>
            <pc:docMk/>
            <pc:sldMk cId="3608951297" sldId="8068"/>
            <ac:spMk id="12" creationId="{F2D6343E-C0E5-4CBF-81E4-05355818FD2A}"/>
          </ac:spMkLst>
        </pc:spChg>
        <pc:picChg chg="add mod">
          <ac:chgData name="Verge, Oscar" userId="1476fb23-123d-484e-bc1b-83d55657861a" providerId="ADAL" clId="{84212C81-8E9B-A14C-BE41-B51AB25D7DA3}" dt="2020-02-28T00:17:33.790" v="497" actId="1076"/>
          <ac:picMkLst>
            <pc:docMk/>
            <pc:sldMk cId="3608951297" sldId="8068"/>
            <ac:picMk id="8" creationId="{35486C85-27CE-8246-AD73-886E0211226A}"/>
          </ac:picMkLst>
        </pc:picChg>
        <pc:picChg chg="add mod">
          <ac:chgData name="Verge, Oscar" userId="1476fb23-123d-484e-bc1b-83d55657861a" providerId="ADAL" clId="{84212C81-8E9B-A14C-BE41-B51AB25D7DA3}" dt="2020-02-28T00:17:30.731" v="496" actId="1038"/>
          <ac:picMkLst>
            <pc:docMk/>
            <pc:sldMk cId="3608951297" sldId="8068"/>
            <ac:picMk id="11" creationId="{311ECB24-C15E-A848-8636-1708593FFF12}"/>
          </ac:picMkLst>
        </pc:picChg>
        <pc:picChg chg="del">
          <ac:chgData name="Verge, Oscar" userId="1476fb23-123d-484e-bc1b-83d55657861a" providerId="ADAL" clId="{84212C81-8E9B-A14C-BE41-B51AB25D7DA3}" dt="2020-02-27T21:39:33.750" v="382" actId="478"/>
          <ac:picMkLst>
            <pc:docMk/>
            <pc:sldMk cId="3608951297" sldId="8068"/>
            <ac:picMk id="33" creationId="{10E86321-6004-4496-9238-9A46497072B8}"/>
          </ac:picMkLst>
        </pc:picChg>
        <pc:picChg chg="del">
          <ac:chgData name="Verge, Oscar" userId="1476fb23-123d-484e-bc1b-83d55657861a" providerId="ADAL" clId="{84212C81-8E9B-A14C-BE41-B51AB25D7DA3}" dt="2020-02-27T21:39:33.750" v="382" actId="478"/>
          <ac:picMkLst>
            <pc:docMk/>
            <pc:sldMk cId="3608951297" sldId="8068"/>
            <ac:picMk id="35" creationId="{7709BDE0-B330-4277-AF0B-DEF82A9A3751}"/>
          </ac:picMkLst>
        </pc:picChg>
        <pc:picChg chg="del">
          <ac:chgData name="Verge, Oscar" userId="1476fb23-123d-484e-bc1b-83d55657861a" providerId="ADAL" clId="{84212C81-8E9B-A14C-BE41-B51AB25D7DA3}" dt="2020-02-27T21:39:33.750" v="382" actId="478"/>
          <ac:picMkLst>
            <pc:docMk/>
            <pc:sldMk cId="3608951297" sldId="8068"/>
            <ac:picMk id="37" creationId="{B4ECDD53-8B46-44CA-ACD9-A671C39C2347}"/>
          </ac:picMkLst>
        </pc:picChg>
        <pc:picChg chg="del">
          <ac:chgData name="Verge, Oscar" userId="1476fb23-123d-484e-bc1b-83d55657861a" providerId="ADAL" clId="{84212C81-8E9B-A14C-BE41-B51AB25D7DA3}" dt="2020-02-27T21:39:33.750" v="382" actId="478"/>
          <ac:picMkLst>
            <pc:docMk/>
            <pc:sldMk cId="3608951297" sldId="8068"/>
            <ac:picMk id="39" creationId="{CD52AE92-4F85-4632-BB41-2DC01C6CD8A9}"/>
          </ac:picMkLst>
        </pc:picChg>
      </pc:sldChg>
      <pc:sldChg chg="del">
        <pc:chgData name="Verge, Oscar" userId="1476fb23-123d-484e-bc1b-83d55657861a" providerId="ADAL" clId="{84212C81-8E9B-A14C-BE41-B51AB25D7DA3}" dt="2020-02-27T21:39:41.666" v="384" actId="2696"/>
        <pc:sldMkLst>
          <pc:docMk/>
          <pc:sldMk cId="4062301277" sldId="8069"/>
        </pc:sldMkLst>
      </pc:sldChg>
      <pc:sldChg chg="delSp">
        <pc:chgData name="Verge, Oscar" userId="1476fb23-123d-484e-bc1b-83d55657861a" providerId="ADAL" clId="{84212C81-8E9B-A14C-BE41-B51AB25D7DA3}" dt="2020-02-27T21:39:37.926" v="383" actId="478"/>
        <pc:sldMkLst>
          <pc:docMk/>
          <pc:sldMk cId="1471837201" sldId="8070"/>
        </pc:sldMkLst>
        <pc:picChg chg="del">
          <ac:chgData name="Verge, Oscar" userId="1476fb23-123d-484e-bc1b-83d55657861a" providerId="ADAL" clId="{84212C81-8E9B-A14C-BE41-B51AB25D7DA3}" dt="2020-02-27T21:39:37.926" v="383" actId="478"/>
          <ac:picMkLst>
            <pc:docMk/>
            <pc:sldMk cId="1471837201" sldId="8070"/>
            <ac:picMk id="4" creationId="{AFF60BF7-74FE-4493-8361-05617DC4E5DD}"/>
          </ac:picMkLst>
        </pc:picChg>
        <pc:picChg chg="del">
          <ac:chgData name="Verge, Oscar" userId="1476fb23-123d-484e-bc1b-83d55657861a" providerId="ADAL" clId="{84212C81-8E9B-A14C-BE41-B51AB25D7DA3}" dt="2020-02-27T21:39:37.926" v="383" actId="478"/>
          <ac:picMkLst>
            <pc:docMk/>
            <pc:sldMk cId="1471837201" sldId="8070"/>
            <ac:picMk id="5" creationId="{024E8736-0753-4004-863F-EA987FDB4F92}"/>
          </ac:picMkLst>
        </pc:picChg>
        <pc:picChg chg="del">
          <ac:chgData name="Verge, Oscar" userId="1476fb23-123d-484e-bc1b-83d55657861a" providerId="ADAL" clId="{84212C81-8E9B-A14C-BE41-B51AB25D7DA3}" dt="2020-02-27T21:39:37.926" v="383" actId="478"/>
          <ac:picMkLst>
            <pc:docMk/>
            <pc:sldMk cId="1471837201" sldId="8070"/>
            <ac:picMk id="6" creationId="{4A13D274-26C9-47C5-9309-958052898D49}"/>
          </ac:picMkLst>
        </pc:picChg>
        <pc:picChg chg="del">
          <ac:chgData name="Verge, Oscar" userId="1476fb23-123d-484e-bc1b-83d55657861a" providerId="ADAL" clId="{84212C81-8E9B-A14C-BE41-B51AB25D7DA3}" dt="2020-02-27T21:39:37.926" v="383" actId="478"/>
          <ac:picMkLst>
            <pc:docMk/>
            <pc:sldMk cId="1471837201" sldId="8070"/>
            <ac:picMk id="7" creationId="{33A3973E-8C52-4517-9CED-F1CB23992863}"/>
          </ac:picMkLst>
        </pc:picChg>
      </pc:sldChg>
      <pc:sldChg chg="del">
        <pc:chgData name="Verge, Oscar" userId="1476fb23-123d-484e-bc1b-83d55657861a" providerId="ADAL" clId="{84212C81-8E9B-A14C-BE41-B51AB25D7DA3}" dt="2020-02-27T21:39:42.420" v="385" actId="2696"/>
        <pc:sldMkLst>
          <pc:docMk/>
          <pc:sldMk cId="199758164" sldId="8073"/>
        </pc:sldMkLst>
      </pc:sldChg>
      <pc:sldChg chg="modSp">
        <pc:chgData name="Verge, Oscar" userId="1476fb23-123d-484e-bc1b-83d55657861a" providerId="ADAL" clId="{84212C81-8E9B-A14C-BE41-B51AB25D7DA3}" dt="2020-02-27T21:43:02.928" v="413" actId="207"/>
        <pc:sldMkLst>
          <pc:docMk/>
          <pc:sldMk cId="4160185475" sldId="8080"/>
        </pc:sldMkLst>
        <pc:spChg chg="mod">
          <ac:chgData name="Verge, Oscar" userId="1476fb23-123d-484e-bc1b-83d55657861a" providerId="ADAL" clId="{84212C81-8E9B-A14C-BE41-B51AB25D7DA3}" dt="2020-02-27T21:42:39.279" v="411" actId="1036"/>
          <ac:spMkLst>
            <pc:docMk/>
            <pc:sldMk cId="4160185475" sldId="8080"/>
            <ac:spMk id="2" creationId="{78003CD4-BBA9-2042-A354-F42D39AC0EF4}"/>
          </ac:spMkLst>
        </pc:spChg>
        <pc:spChg chg="mod">
          <ac:chgData name="Verge, Oscar" userId="1476fb23-123d-484e-bc1b-83d55657861a" providerId="ADAL" clId="{84212C81-8E9B-A14C-BE41-B51AB25D7DA3}" dt="2020-02-27T21:42:00.912" v="402" actId="20577"/>
          <ac:spMkLst>
            <pc:docMk/>
            <pc:sldMk cId="4160185475" sldId="8080"/>
            <ac:spMk id="34" creationId="{18F1AD7C-BEB3-40B0-AE79-2E58CA1EDDDF}"/>
          </ac:spMkLst>
        </pc:spChg>
        <pc:spChg chg="mod">
          <ac:chgData name="Verge, Oscar" userId="1476fb23-123d-484e-bc1b-83d55657861a" providerId="ADAL" clId="{84212C81-8E9B-A14C-BE41-B51AB25D7DA3}" dt="2020-02-27T21:42:39.279" v="411" actId="1036"/>
          <ac:spMkLst>
            <pc:docMk/>
            <pc:sldMk cId="4160185475" sldId="8080"/>
            <ac:spMk id="40" creationId="{8DF98FDE-8652-F840-8F8F-A116856C24CD}"/>
          </ac:spMkLst>
        </pc:spChg>
        <pc:spChg chg="mod">
          <ac:chgData name="Verge, Oscar" userId="1476fb23-123d-484e-bc1b-83d55657861a" providerId="ADAL" clId="{84212C81-8E9B-A14C-BE41-B51AB25D7DA3}" dt="2020-02-27T21:43:02.928" v="413" actId="207"/>
          <ac:spMkLst>
            <pc:docMk/>
            <pc:sldMk cId="4160185475" sldId="8080"/>
            <ac:spMk id="41" creationId="{55CB431C-A5E4-F943-8F8F-38C0E5289FF1}"/>
          </ac:spMkLst>
        </pc:spChg>
        <pc:spChg chg="mod">
          <ac:chgData name="Verge, Oscar" userId="1476fb23-123d-484e-bc1b-83d55657861a" providerId="ADAL" clId="{84212C81-8E9B-A14C-BE41-B51AB25D7DA3}" dt="2020-02-27T21:42:39.279" v="411" actId="1036"/>
          <ac:spMkLst>
            <pc:docMk/>
            <pc:sldMk cId="4160185475" sldId="8080"/>
            <ac:spMk id="42" creationId="{421422A4-4B2A-574E-9880-BD1B4D53A663}"/>
          </ac:spMkLst>
        </pc:spChg>
        <pc:spChg chg="mod">
          <ac:chgData name="Verge, Oscar" userId="1476fb23-123d-484e-bc1b-83d55657861a" providerId="ADAL" clId="{84212C81-8E9B-A14C-BE41-B51AB25D7DA3}" dt="2020-02-27T21:42:39.279" v="411" actId="1036"/>
          <ac:spMkLst>
            <pc:docMk/>
            <pc:sldMk cId="4160185475" sldId="8080"/>
            <ac:spMk id="45" creationId="{084A50E8-EA8A-C94F-965A-49E6299AE907}"/>
          </ac:spMkLst>
        </pc:spChg>
        <pc:spChg chg="mod">
          <ac:chgData name="Verge, Oscar" userId="1476fb23-123d-484e-bc1b-83d55657861a" providerId="ADAL" clId="{84212C81-8E9B-A14C-BE41-B51AB25D7DA3}" dt="2020-02-27T21:42:39.279" v="411" actId="1036"/>
          <ac:spMkLst>
            <pc:docMk/>
            <pc:sldMk cId="4160185475" sldId="8080"/>
            <ac:spMk id="46" creationId="{6FD4497B-E428-5742-9B08-BCE354245B89}"/>
          </ac:spMkLst>
        </pc:spChg>
        <pc:spChg chg="mod">
          <ac:chgData name="Verge, Oscar" userId="1476fb23-123d-484e-bc1b-83d55657861a" providerId="ADAL" clId="{84212C81-8E9B-A14C-BE41-B51AB25D7DA3}" dt="2020-02-27T21:42:39.279" v="411" actId="1036"/>
          <ac:spMkLst>
            <pc:docMk/>
            <pc:sldMk cId="4160185475" sldId="8080"/>
            <ac:spMk id="47" creationId="{72099AF2-8970-6144-B963-030C8E1FA8A5}"/>
          </ac:spMkLst>
        </pc:spChg>
        <pc:spChg chg="mod">
          <ac:chgData name="Verge, Oscar" userId="1476fb23-123d-484e-bc1b-83d55657861a" providerId="ADAL" clId="{84212C81-8E9B-A14C-BE41-B51AB25D7DA3}" dt="2020-02-27T21:42:39.279" v="411" actId="1036"/>
          <ac:spMkLst>
            <pc:docMk/>
            <pc:sldMk cId="4160185475" sldId="8080"/>
            <ac:spMk id="48" creationId="{AE1FBBB1-9144-8946-962E-7B9FFBDB465E}"/>
          </ac:spMkLst>
        </pc:spChg>
        <pc:spChg chg="mod">
          <ac:chgData name="Verge, Oscar" userId="1476fb23-123d-484e-bc1b-83d55657861a" providerId="ADAL" clId="{84212C81-8E9B-A14C-BE41-B51AB25D7DA3}" dt="2020-02-27T21:42:39.279" v="411" actId="1036"/>
          <ac:spMkLst>
            <pc:docMk/>
            <pc:sldMk cId="4160185475" sldId="8080"/>
            <ac:spMk id="74" creationId="{9E15F9E2-FAA1-AC47-8598-30B2C194A571}"/>
          </ac:spMkLst>
        </pc:spChg>
        <pc:spChg chg="mod">
          <ac:chgData name="Verge, Oscar" userId="1476fb23-123d-484e-bc1b-83d55657861a" providerId="ADAL" clId="{84212C81-8E9B-A14C-BE41-B51AB25D7DA3}" dt="2020-02-27T21:42:39.279" v="411" actId="1036"/>
          <ac:spMkLst>
            <pc:docMk/>
            <pc:sldMk cId="4160185475" sldId="8080"/>
            <ac:spMk id="75" creationId="{E02F99CB-DE3D-564A-B2B3-6C77BD9A6B01}"/>
          </ac:spMkLst>
        </pc:spChg>
        <pc:spChg chg="mod">
          <ac:chgData name="Verge, Oscar" userId="1476fb23-123d-484e-bc1b-83d55657861a" providerId="ADAL" clId="{84212C81-8E9B-A14C-BE41-B51AB25D7DA3}" dt="2020-02-27T21:42:39.279" v="411" actId="1036"/>
          <ac:spMkLst>
            <pc:docMk/>
            <pc:sldMk cId="4160185475" sldId="8080"/>
            <ac:spMk id="85" creationId="{3CDA32E3-101B-BC4B-B498-8780B0A7F7E3}"/>
          </ac:spMkLst>
        </pc:spChg>
        <pc:spChg chg="mod">
          <ac:chgData name="Verge, Oscar" userId="1476fb23-123d-484e-bc1b-83d55657861a" providerId="ADAL" clId="{84212C81-8E9B-A14C-BE41-B51AB25D7DA3}" dt="2020-02-27T21:42:39.279" v="411" actId="1036"/>
          <ac:spMkLst>
            <pc:docMk/>
            <pc:sldMk cId="4160185475" sldId="8080"/>
            <ac:spMk id="86" creationId="{842B7C3F-6DA9-8C41-954C-553AD4C81255}"/>
          </ac:spMkLst>
        </pc:spChg>
        <pc:spChg chg="mod">
          <ac:chgData name="Verge, Oscar" userId="1476fb23-123d-484e-bc1b-83d55657861a" providerId="ADAL" clId="{84212C81-8E9B-A14C-BE41-B51AB25D7DA3}" dt="2020-02-27T21:42:39.279" v="411" actId="1036"/>
          <ac:spMkLst>
            <pc:docMk/>
            <pc:sldMk cId="4160185475" sldId="8080"/>
            <ac:spMk id="88" creationId="{7A443837-D8B2-A940-ADC8-924B91D10386}"/>
          </ac:spMkLst>
        </pc:spChg>
        <pc:spChg chg="mod">
          <ac:chgData name="Verge, Oscar" userId="1476fb23-123d-484e-bc1b-83d55657861a" providerId="ADAL" clId="{84212C81-8E9B-A14C-BE41-B51AB25D7DA3}" dt="2020-02-27T21:42:39.279" v="411" actId="1036"/>
          <ac:spMkLst>
            <pc:docMk/>
            <pc:sldMk cId="4160185475" sldId="8080"/>
            <ac:spMk id="89" creationId="{946DE3A3-C9E5-0142-9FFE-B5FA1F4BFA38}"/>
          </ac:spMkLst>
        </pc:spChg>
        <pc:spChg chg="mod">
          <ac:chgData name="Verge, Oscar" userId="1476fb23-123d-484e-bc1b-83d55657861a" providerId="ADAL" clId="{84212C81-8E9B-A14C-BE41-B51AB25D7DA3}" dt="2020-02-27T21:42:39.279" v="411" actId="1036"/>
          <ac:spMkLst>
            <pc:docMk/>
            <pc:sldMk cId="4160185475" sldId="8080"/>
            <ac:spMk id="91" creationId="{217B9FDD-7BAE-FC41-905E-D900FE4549C5}"/>
          </ac:spMkLst>
        </pc:spChg>
        <pc:spChg chg="mod">
          <ac:chgData name="Verge, Oscar" userId="1476fb23-123d-484e-bc1b-83d55657861a" providerId="ADAL" clId="{84212C81-8E9B-A14C-BE41-B51AB25D7DA3}" dt="2020-02-27T21:42:39.279" v="411" actId="1036"/>
          <ac:spMkLst>
            <pc:docMk/>
            <pc:sldMk cId="4160185475" sldId="8080"/>
            <ac:spMk id="93" creationId="{083682B5-912D-184D-902D-D1B0D412235E}"/>
          </ac:spMkLst>
        </pc:spChg>
        <pc:spChg chg="mod">
          <ac:chgData name="Verge, Oscar" userId="1476fb23-123d-484e-bc1b-83d55657861a" providerId="ADAL" clId="{84212C81-8E9B-A14C-BE41-B51AB25D7DA3}" dt="2020-02-27T21:42:39.279" v="411" actId="1036"/>
          <ac:spMkLst>
            <pc:docMk/>
            <pc:sldMk cId="4160185475" sldId="8080"/>
            <ac:spMk id="95" creationId="{4C1DB857-7C7A-8848-8AB8-EE58AA70B650}"/>
          </ac:spMkLst>
        </pc:spChg>
        <pc:spChg chg="mod">
          <ac:chgData name="Verge, Oscar" userId="1476fb23-123d-484e-bc1b-83d55657861a" providerId="ADAL" clId="{84212C81-8E9B-A14C-BE41-B51AB25D7DA3}" dt="2020-02-27T21:42:39.279" v="411" actId="1036"/>
          <ac:spMkLst>
            <pc:docMk/>
            <pc:sldMk cId="4160185475" sldId="8080"/>
            <ac:spMk id="98" creationId="{9EB59A91-A4DF-A846-AB05-866AC8B5AD95}"/>
          </ac:spMkLst>
        </pc:spChg>
        <pc:spChg chg="mod">
          <ac:chgData name="Verge, Oscar" userId="1476fb23-123d-484e-bc1b-83d55657861a" providerId="ADAL" clId="{84212C81-8E9B-A14C-BE41-B51AB25D7DA3}" dt="2020-02-27T21:42:39.279" v="411" actId="1036"/>
          <ac:spMkLst>
            <pc:docMk/>
            <pc:sldMk cId="4160185475" sldId="8080"/>
            <ac:spMk id="99" creationId="{9DADF94E-8196-4048-9A22-6DBECECF1D75}"/>
          </ac:spMkLst>
        </pc:spChg>
        <pc:spChg chg="mod">
          <ac:chgData name="Verge, Oscar" userId="1476fb23-123d-484e-bc1b-83d55657861a" providerId="ADAL" clId="{84212C81-8E9B-A14C-BE41-B51AB25D7DA3}" dt="2020-02-27T21:42:39.279" v="411" actId="1036"/>
          <ac:spMkLst>
            <pc:docMk/>
            <pc:sldMk cId="4160185475" sldId="8080"/>
            <ac:spMk id="100" creationId="{3E484990-41F1-8B41-97EE-85AC26AB05AC}"/>
          </ac:spMkLst>
        </pc:spChg>
        <pc:spChg chg="mod">
          <ac:chgData name="Verge, Oscar" userId="1476fb23-123d-484e-bc1b-83d55657861a" providerId="ADAL" clId="{84212C81-8E9B-A14C-BE41-B51AB25D7DA3}" dt="2020-02-27T21:42:39.279" v="411" actId="1036"/>
          <ac:spMkLst>
            <pc:docMk/>
            <pc:sldMk cId="4160185475" sldId="8080"/>
            <ac:spMk id="101" creationId="{E783737A-6082-0D4A-9814-C0BBCFB8E8EA}"/>
          </ac:spMkLst>
        </pc:spChg>
        <pc:spChg chg="mod">
          <ac:chgData name="Verge, Oscar" userId="1476fb23-123d-484e-bc1b-83d55657861a" providerId="ADAL" clId="{84212C81-8E9B-A14C-BE41-B51AB25D7DA3}" dt="2020-02-27T21:42:39.279" v="411" actId="1036"/>
          <ac:spMkLst>
            <pc:docMk/>
            <pc:sldMk cId="4160185475" sldId="8080"/>
            <ac:spMk id="102" creationId="{104E1556-6B6F-F140-96C9-AC58DE23F9FC}"/>
          </ac:spMkLst>
        </pc:spChg>
        <pc:spChg chg="mod">
          <ac:chgData name="Verge, Oscar" userId="1476fb23-123d-484e-bc1b-83d55657861a" providerId="ADAL" clId="{84212C81-8E9B-A14C-BE41-B51AB25D7DA3}" dt="2020-02-27T21:42:39.279" v="411" actId="1036"/>
          <ac:spMkLst>
            <pc:docMk/>
            <pc:sldMk cId="4160185475" sldId="8080"/>
            <ac:spMk id="103" creationId="{79A2FBEA-98B1-3E4E-A77A-EB5A4825A6F6}"/>
          </ac:spMkLst>
        </pc:spChg>
        <pc:spChg chg="mod">
          <ac:chgData name="Verge, Oscar" userId="1476fb23-123d-484e-bc1b-83d55657861a" providerId="ADAL" clId="{84212C81-8E9B-A14C-BE41-B51AB25D7DA3}" dt="2020-02-27T21:42:39.279" v="411" actId="1036"/>
          <ac:spMkLst>
            <pc:docMk/>
            <pc:sldMk cId="4160185475" sldId="8080"/>
            <ac:spMk id="104" creationId="{30301C42-E85B-7A49-AE6F-5AFE1811C6B3}"/>
          </ac:spMkLst>
        </pc:spChg>
        <pc:grpChg chg="mod">
          <ac:chgData name="Verge, Oscar" userId="1476fb23-123d-484e-bc1b-83d55657861a" providerId="ADAL" clId="{84212C81-8E9B-A14C-BE41-B51AB25D7DA3}" dt="2020-02-27T21:42:39.279" v="411" actId="1036"/>
          <ac:grpSpMkLst>
            <pc:docMk/>
            <pc:sldMk cId="4160185475" sldId="8080"/>
            <ac:grpSpMk id="10" creationId="{DF5D32B4-CD5A-5040-B002-9357739CFD25}"/>
          </ac:grpSpMkLst>
        </pc:grpChg>
        <pc:cxnChg chg="mod">
          <ac:chgData name="Verge, Oscar" userId="1476fb23-123d-484e-bc1b-83d55657861a" providerId="ADAL" clId="{84212C81-8E9B-A14C-BE41-B51AB25D7DA3}" dt="2020-02-27T21:42:39.279" v="411" actId="1036"/>
          <ac:cxnSpMkLst>
            <pc:docMk/>
            <pc:sldMk cId="4160185475" sldId="8080"/>
            <ac:cxnSpMk id="7" creationId="{38963A22-452D-D64F-916A-4981B8A83D21}"/>
          </ac:cxnSpMkLst>
        </pc:cxnChg>
      </pc:sldChg>
      <pc:sldChg chg="add del">
        <pc:chgData name="Verge, Oscar" userId="1476fb23-123d-484e-bc1b-83d55657861a" providerId="ADAL" clId="{84212C81-8E9B-A14C-BE41-B51AB25D7DA3}" dt="2020-03-01T23:09:48.276" v="499"/>
        <pc:sldMkLst>
          <pc:docMk/>
          <pc:sldMk cId="1297394512" sldId="230717408"/>
        </pc:sldMkLst>
      </pc:sldChg>
      <pc:sldChg chg="add del">
        <pc:chgData name="Verge, Oscar" userId="1476fb23-123d-484e-bc1b-83d55657861a" providerId="ADAL" clId="{84212C81-8E9B-A14C-BE41-B51AB25D7DA3}" dt="2020-03-01T23:09:48.276" v="499"/>
        <pc:sldMkLst>
          <pc:docMk/>
          <pc:sldMk cId="392869218" sldId="230717418"/>
        </pc:sldMkLst>
      </pc:sldChg>
      <pc:sldChg chg="add del">
        <pc:chgData name="Verge, Oscar" userId="1476fb23-123d-484e-bc1b-83d55657861a" providerId="ADAL" clId="{84212C81-8E9B-A14C-BE41-B51AB25D7DA3}" dt="2020-03-01T23:09:48.276" v="499"/>
        <pc:sldMkLst>
          <pc:docMk/>
          <pc:sldMk cId="1902941681" sldId="230717421"/>
        </pc:sldMkLst>
      </pc:sldChg>
      <pc:sldChg chg="add del">
        <pc:chgData name="Verge, Oscar" userId="1476fb23-123d-484e-bc1b-83d55657861a" providerId="ADAL" clId="{84212C81-8E9B-A14C-BE41-B51AB25D7DA3}" dt="2020-03-01T23:09:48.276" v="499"/>
        <pc:sldMkLst>
          <pc:docMk/>
          <pc:sldMk cId="1015489443" sldId="230717422"/>
        </pc:sldMkLst>
      </pc:sldChg>
      <pc:sldChg chg="add del">
        <pc:chgData name="Verge, Oscar" userId="1476fb23-123d-484e-bc1b-83d55657861a" providerId="ADAL" clId="{84212C81-8E9B-A14C-BE41-B51AB25D7DA3}" dt="2020-03-01T23:09:48.276" v="499"/>
        <pc:sldMkLst>
          <pc:docMk/>
          <pc:sldMk cId="1915120061" sldId="230717423"/>
        </pc:sldMkLst>
      </pc:sldChg>
      <pc:sldChg chg="add">
        <pc:chgData name="Verge, Oscar" userId="1476fb23-123d-484e-bc1b-83d55657861a" providerId="ADAL" clId="{84212C81-8E9B-A14C-BE41-B51AB25D7DA3}" dt="2020-02-27T21:38:23.704" v="360"/>
        <pc:sldMkLst>
          <pc:docMk/>
          <pc:sldMk cId="4232826880" sldId="230717452"/>
        </pc:sldMkLst>
      </pc:sldChg>
      <pc:sldChg chg="add">
        <pc:chgData name="Verge, Oscar" userId="1476fb23-123d-484e-bc1b-83d55657861a" providerId="ADAL" clId="{84212C81-8E9B-A14C-BE41-B51AB25D7DA3}" dt="2020-02-27T21:38:23.704" v="360"/>
        <pc:sldMkLst>
          <pc:docMk/>
          <pc:sldMk cId="389590185" sldId="230717454"/>
        </pc:sldMkLst>
      </pc:sldChg>
      <pc:sldChg chg="add">
        <pc:chgData name="Verge, Oscar" userId="1476fb23-123d-484e-bc1b-83d55657861a" providerId="ADAL" clId="{84212C81-8E9B-A14C-BE41-B51AB25D7DA3}" dt="2020-02-27T21:38:23.704" v="360"/>
        <pc:sldMkLst>
          <pc:docMk/>
          <pc:sldMk cId="2948485171" sldId="230717455"/>
        </pc:sldMkLst>
      </pc:sldChg>
      <pc:sldChg chg="addSp delSp modSp add mod ord modClrScheme chgLayout">
        <pc:chgData name="Verge, Oscar" userId="1476fb23-123d-484e-bc1b-83d55657861a" providerId="ADAL" clId="{84212C81-8E9B-A14C-BE41-B51AB25D7DA3}" dt="2020-02-27T21:44:20.053" v="432" actId="1076"/>
        <pc:sldMkLst>
          <pc:docMk/>
          <pc:sldMk cId="2032380580" sldId="230717456"/>
        </pc:sldMkLst>
        <pc:spChg chg="add del mod ord">
          <ac:chgData name="Verge, Oscar" userId="1476fb23-123d-484e-bc1b-83d55657861a" providerId="ADAL" clId="{84212C81-8E9B-A14C-BE41-B51AB25D7DA3}" dt="2020-02-27T21:44:10.759" v="422" actId="478"/>
          <ac:spMkLst>
            <pc:docMk/>
            <pc:sldMk cId="2032380580" sldId="230717456"/>
            <ac:spMk id="4" creationId="{34F4CAFA-5623-2443-9E99-A61A92505717}"/>
          </ac:spMkLst>
        </pc:spChg>
        <pc:spChg chg="add del mod ord">
          <ac:chgData name="Verge, Oscar" userId="1476fb23-123d-484e-bc1b-83d55657861a" providerId="ADAL" clId="{84212C81-8E9B-A14C-BE41-B51AB25D7DA3}" dt="2020-02-27T21:44:10.759" v="422" actId="478"/>
          <ac:spMkLst>
            <pc:docMk/>
            <pc:sldMk cId="2032380580" sldId="230717456"/>
            <ac:spMk id="5" creationId="{61FA63E7-CC57-0940-900D-77BC051F27E9}"/>
          </ac:spMkLst>
        </pc:spChg>
        <pc:spChg chg="mod">
          <ac:chgData name="Verge, Oscar" userId="1476fb23-123d-484e-bc1b-83d55657861a" providerId="ADAL" clId="{84212C81-8E9B-A14C-BE41-B51AB25D7DA3}" dt="2020-02-27T21:44:15.153" v="430" actId="1036"/>
          <ac:spMkLst>
            <pc:docMk/>
            <pc:sldMk cId="2032380580" sldId="230717456"/>
            <ac:spMk id="6" creationId="{BCF8B200-E04A-2948-B5E4-70C87F4EC3C1}"/>
          </ac:spMkLst>
        </pc:spChg>
        <pc:spChg chg="mod ord">
          <ac:chgData name="Verge, Oscar" userId="1476fb23-123d-484e-bc1b-83d55657861a" providerId="ADAL" clId="{84212C81-8E9B-A14C-BE41-B51AB25D7DA3}" dt="2020-02-27T21:44:07.232" v="421" actId="700"/>
          <ac:spMkLst>
            <pc:docMk/>
            <pc:sldMk cId="2032380580" sldId="230717456"/>
            <ac:spMk id="25" creationId="{BAFD0C01-5384-FC44-BB0E-E88973102C92}"/>
          </ac:spMkLst>
        </pc:spChg>
        <pc:spChg chg="mod">
          <ac:chgData name="Verge, Oscar" userId="1476fb23-123d-484e-bc1b-83d55657861a" providerId="ADAL" clId="{84212C81-8E9B-A14C-BE41-B51AB25D7DA3}" dt="2020-02-27T21:44:15.153" v="430" actId="1036"/>
          <ac:spMkLst>
            <pc:docMk/>
            <pc:sldMk cId="2032380580" sldId="230717456"/>
            <ac:spMk id="26" creationId="{96B9E63B-2351-F142-A9AA-76814D840599}"/>
          </ac:spMkLst>
        </pc:spChg>
        <pc:spChg chg="mod">
          <ac:chgData name="Verge, Oscar" userId="1476fb23-123d-484e-bc1b-83d55657861a" providerId="ADAL" clId="{84212C81-8E9B-A14C-BE41-B51AB25D7DA3}" dt="2020-02-27T21:44:20.053" v="432" actId="1076"/>
          <ac:spMkLst>
            <pc:docMk/>
            <pc:sldMk cId="2032380580" sldId="230717456"/>
            <ac:spMk id="49" creationId="{DDA00504-B4F5-4945-BC91-DC6B817A7CAD}"/>
          </ac:spMkLst>
        </pc:spChg>
        <pc:grpChg chg="mod">
          <ac:chgData name="Verge, Oscar" userId="1476fb23-123d-484e-bc1b-83d55657861a" providerId="ADAL" clId="{84212C81-8E9B-A14C-BE41-B51AB25D7DA3}" dt="2020-02-27T21:44:15.153" v="430" actId="1036"/>
          <ac:grpSpMkLst>
            <pc:docMk/>
            <pc:sldMk cId="2032380580" sldId="230717456"/>
            <ac:grpSpMk id="72" creationId="{22060DF7-A342-CE4C-BA80-1D85CFC2A626}"/>
          </ac:grpSpMkLst>
        </pc:grpChg>
      </pc:sldChg>
      <pc:sldChg chg="add">
        <pc:chgData name="Verge, Oscar" userId="1476fb23-123d-484e-bc1b-83d55657861a" providerId="ADAL" clId="{84212C81-8E9B-A14C-BE41-B51AB25D7DA3}" dt="2020-02-27T21:38:23.704" v="360"/>
        <pc:sldMkLst>
          <pc:docMk/>
          <pc:sldMk cId="337481613" sldId="230717458"/>
        </pc:sldMkLst>
      </pc:sldChg>
      <pc:sldChg chg="add">
        <pc:chgData name="Verge, Oscar" userId="1476fb23-123d-484e-bc1b-83d55657861a" providerId="ADAL" clId="{84212C81-8E9B-A14C-BE41-B51AB25D7DA3}" dt="2020-02-27T21:38:23.704" v="360"/>
        <pc:sldMkLst>
          <pc:docMk/>
          <pc:sldMk cId="3766123663" sldId="230717462"/>
        </pc:sldMkLst>
      </pc:sldChg>
      <pc:sldChg chg="addSp">
        <pc:chgData name="Verge, Oscar" userId="1476fb23-123d-484e-bc1b-83d55657861a" providerId="ADAL" clId="{84212C81-8E9B-A14C-BE41-B51AB25D7DA3}" dt="2020-02-27T21:43:57.863" v="420"/>
        <pc:sldMkLst>
          <pc:docMk/>
          <pc:sldMk cId="2239021431" sldId="230717468"/>
        </pc:sldMkLst>
        <pc:spChg chg="add">
          <ac:chgData name="Verge, Oscar" userId="1476fb23-123d-484e-bc1b-83d55657861a" providerId="ADAL" clId="{84212C81-8E9B-A14C-BE41-B51AB25D7DA3}" dt="2020-02-27T21:43:57.863" v="420"/>
          <ac:spMkLst>
            <pc:docMk/>
            <pc:sldMk cId="2239021431" sldId="230717468"/>
            <ac:spMk id="9" creationId="{40797DCD-B562-C643-82B0-4ABA36DB8CDC}"/>
          </ac:spMkLst>
        </pc:spChg>
      </pc:sldChg>
      <pc:sldChg chg="add ord">
        <pc:chgData name="Verge, Oscar" userId="1476fb23-123d-484e-bc1b-83d55657861a" providerId="ADAL" clId="{84212C81-8E9B-A14C-BE41-B51AB25D7DA3}" dt="2020-02-27T21:39:11.486" v="379"/>
        <pc:sldMkLst>
          <pc:docMk/>
          <pc:sldMk cId="3091612642" sldId="230717476"/>
        </pc:sldMkLst>
      </pc:sldChg>
      <pc:sldChg chg="modSp add ord">
        <pc:chgData name="Verge, Oscar" userId="1476fb23-123d-484e-bc1b-83d55657861a" providerId="ADAL" clId="{84212C81-8E9B-A14C-BE41-B51AB25D7DA3}" dt="2020-02-27T21:44:34.890" v="436" actId="1036"/>
        <pc:sldMkLst>
          <pc:docMk/>
          <pc:sldMk cId="1004224901" sldId="230717480"/>
        </pc:sldMkLst>
        <pc:spChg chg="mod">
          <ac:chgData name="Verge, Oscar" userId="1476fb23-123d-484e-bc1b-83d55657861a" providerId="ADAL" clId="{84212C81-8E9B-A14C-BE41-B51AB25D7DA3}" dt="2020-02-27T21:39:23.436" v="381" actId="404"/>
          <ac:spMkLst>
            <pc:docMk/>
            <pc:sldMk cId="1004224901" sldId="230717480"/>
            <ac:spMk id="6" creationId="{75EA2982-447F-FD4E-A343-C129768C457D}"/>
          </ac:spMkLst>
        </pc:spChg>
        <pc:spChg chg="mod">
          <ac:chgData name="Verge, Oscar" userId="1476fb23-123d-484e-bc1b-83d55657861a" providerId="ADAL" clId="{84212C81-8E9B-A14C-BE41-B51AB25D7DA3}" dt="2020-02-27T21:39:23.436" v="381" actId="404"/>
          <ac:spMkLst>
            <pc:docMk/>
            <pc:sldMk cId="1004224901" sldId="230717480"/>
            <ac:spMk id="12" creationId="{70DC935A-0F8E-9948-AB4E-B8321B8CFA53}"/>
          </ac:spMkLst>
        </pc:spChg>
        <pc:spChg chg="mod">
          <ac:chgData name="Verge, Oscar" userId="1476fb23-123d-484e-bc1b-83d55657861a" providerId="ADAL" clId="{84212C81-8E9B-A14C-BE41-B51AB25D7DA3}" dt="2020-02-27T21:44:34.890" v="436" actId="1036"/>
          <ac:spMkLst>
            <pc:docMk/>
            <pc:sldMk cId="1004224901" sldId="230717480"/>
            <ac:spMk id="44" creationId="{A3058176-21C2-6D4B-839B-E26C4C3B1065}"/>
          </ac:spMkLst>
        </pc:spChg>
        <pc:spChg chg="mod">
          <ac:chgData name="Verge, Oscar" userId="1476fb23-123d-484e-bc1b-83d55657861a" providerId="ADAL" clId="{84212C81-8E9B-A14C-BE41-B51AB25D7DA3}" dt="2020-02-27T21:44:34.890" v="436" actId="1036"/>
          <ac:spMkLst>
            <pc:docMk/>
            <pc:sldMk cId="1004224901" sldId="230717480"/>
            <ac:spMk id="45" creationId="{A0130FF6-2779-EC40-B951-0F3497F33526}"/>
          </ac:spMkLst>
        </pc:spChg>
        <pc:spChg chg="mod">
          <ac:chgData name="Verge, Oscar" userId="1476fb23-123d-484e-bc1b-83d55657861a" providerId="ADAL" clId="{84212C81-8E9B-A14C-BE41-B51AB25D7DA3}" dt="2020-02-27T21:44:34.890" v="436" actId="1036"/>
          <ac:spMkLst>
            <pc:docMk/>
            <pc:sldMk cId="1004224901" sldId="230717480"/>
            <ac:spMk id="46" creationId="{9DF131BE-C5AE-9346-8CF9-7015607D2CF5}"/>
          </ac:spMkLst>
        </pc:spChg>
        <pc:spChg chg="mod">
          <ac:chgData name="Verge, Oscar" userId="1476fb23-123d-484e-bc1b-83d55657861a" providerId="ADAL" clId="{84212C81-8E9B-A14C-BE41-B51AB25D7DA3}" dt="2020-02-27T21:44:34.890" v="436" actId="1036"/>
          <ac:spMkLst>
            <pc:docMk/>
            <pc:sldMk cId="1004224901" sldId="230717480"/>
            <ac:spMk id="47" creationId="{A3BF53FB-5659-2440-8494-64505C0ABFA3}"/>
          </ac:spMkLst>
        </pc:spChg>
        <pc:picChg chg="mod">
          <ac:chgData name="Verge, Oscar" userId="1476fb23-123d-484e-bc1b-83d55657861a" providerId="ADAL" clId="{84212C81-8E9B-A14C-BE41-B51AB25D7DA3}" dt="2020-02-27T21:44:34.890" v="436" actId="1036"/>
          <ac:picMkLst>
            <pc:docMk/>
            <pc:sldMk cId="1004224901" sldId="230717480"/>
            <ac:picMk id="43" creationId="{1361E783-C836-C446-9D47-982716B0B8B3}"/>
          </ac:picMkLst>
        </pc:picChg>
        <pc:cxnChg chg="mod">
          <ac:chgData name="Verge, Oscar" userId="1476fb23-123d-484e-bc1b-83d55657861a" providerId="ADAL" clId="{84212C81-8E9B-A14C-BE41-B51AB25D7DA3}" dt="2020-02-27T21:44:34.890" v="436" actId="1036"/>
          <ac:cxnSpMkLst>
            <pc:docMk/>
            <pc:sldMk cId="1004224901" sldId="230717480"/>
            <ac:cxnSpMk id="49" creationId="{E8FEC04D-71D3-0D4D-A2B1-7DFB604D47E0}"/>
          </ac:cxnSpMkLst>
        </pc:cxnChg>
        <pc:cxnChg chg="mod">
          <ac:chgData name="Verge, Oscar" userId="1476fb23-123d-484e-bc1b-83d55657861a" providerId="ADAL" clId="{84212C81-8E9B-A14C-BE41-B51AB25D7DA3}" dt="2020-02-27T21:44:34.890" v="436" actId="1036"/>
          <ac:cxnSpMkLst>
            <pc:docMk/>
            <pc:sldMk cId="1004224901" sldId="230717480"/>
            <ac:cxnSpMk id="51" creationId="{5148AABA-0DDF-9047-B7A7-8BBE974CD3EF}"/>
          </ac:cxnSpMkLst>
        </pc:cxnChg>
        <pc:cxnChg chg="mod">
          <ac:chgData name="Verge, Oscar" userId="1476fb23-123d-484e-bc1b-83d55657861a" providerId="ADAL" clId="{84212C81-8E9B-A14C-BE41-B51AB25D7DA3}" dt="2020-02-27T21:44:34.890" v="436" actId="1036"/>
          <ac:cxnSpMkLst>
            <pc:docMk/>
            <pc:sldMk cId="1004224901" sldId="230717480"/>
            <ac:cxnSpMk id="55" creationId="{BD56B4EC-29E0-8847-836B-7BDFC4EF7FB4}"/>
          </ac:cxnSpMkLst>
        </pc:cxnChg>
        <pc:cxnChg chg="mod">
          <ac:chgData name="Verge, Oscar" userId="1476fb23-123d-484e-bc1b-83d55657861a" providerId="ADAL" clId="{84212C81-8E9B-A14C-BE41-B51AB25D7DA3}" dt="2020-02-27T21:44:34.890" v="436" actId="1036"/>
          <ac:cxnSpMkLst>
            <pc:docMk/>
            <pc:sldMk cId="1004224901" sldId="230717480"/>
            <ac:cxnSpMk id="57" creationId="{86846281-482F-2645-9368-B89F830C10E3}"/>
          </ac:cxnSpMkLst>
        </pc:cxnChg>
      </pc:sldChg>
      <pc:sldChg chg="addSp">
        <pc:chgData name="Verge, Oscar" userId="1476fb23-123d-484e-bc1b-83d55657861a" providerId="ADAL" clId="{84212C81-8E9B-A14C-BE41-B51AB25D7DA3}" dt="2020-02-27T21:43:54.464" v="419"/>
        <pc:sldMkLst>
          <pc:docMk/>
          <pc:sldMk cId="2135206903" sldId="230717485"/>
        </pc:sldMkLst>
        <pc:spChg chg="add">
          <ac:chgData name="Verge, Oscar" userId="1476fb23-123d-484e-bc1b-83d55657861a" providerId="ADAL" clId="{84212C81-8E9B-A14C-BE41-B51AB25D7DA3}" dt="2020-02-27T21:43:54.464" v="419"/>
          <ac:spMkLst>
            <pc:docMk/>
            <pc:sldMk cId="2135206903" sldId="230717485"/>
            <ac:spMk id="79" creationId="{50F36C1D-84C3-F848-B8BE-1E4F35ACB5D1}"/>
          </ac:spMkLst>
        </pc:spChg>
      </pc:sldChg>
      <pc:sldChg chg="addSp delSp modSp">
        <pc:chgData name="Verge, Oscar" userId="1476fb23-123d-484e-bc1b-83d55657861a" providerId="ADAL" clId="{84212C81-8E9B-A14C-BE41-B51AB25D7DA3}" dt="2020-02-27T21:43:38.723" v="417" actId="20577"/>
        <pc:sldMkLst>
          <pc:docMk/>
          <pc:sldMk cId="3029308858" sldId="230717487"/>
        </pc:sldMkLst>
        <pc:spChg chg="add mod">
          <ac:chgData name="Verge, Oscar" userId="1476fb23-123d-484e-bc1b-83d55657861a" providerId="ADAL" clId="{84212C81-8E9B-A14C-BE41-B51AB25D7DA3}" dt="2020-02-27T21:43:38.723" v="417" actId="20577"/>
          <ac:spMkLst>
            <pc:docMk/>
            <pc:sldMk cId="3029308858" sldId="230717487"/>
            <ac:spMk id="13" creationId="{E5C4DD57-DE3F-3D4C-B37E-49D5069C6071}"/>
          </ac:spMkLst>
        </pc:spChg>
        <pc:picChg chg="add del mod">
          <ac:chgData name="Verge, Oscar" userId="1476fb23-123d-484e-bc1b-83d55657861a" providerId="ADAL" clId="{84212C81-8E9B-A14C-BE41-B51AB25D7DA3}" dt="2020-02-27T15:31:01.415" v="2"/>
          <ac:picMkLst>
            <pc:docMk/>
            <pc:sldMk cId="3029308858" sldId="230717487"/>
            <ac:picMk id="4" creationId="{F81CD3BA-3690-B441-B8A8-D865D4962683}"/>
          </ac:picMkLst>
        </pc:picChg>
      </pc:sldChg>
      <pc:sldChg chg="addSp">
        <pc:chgData name="Verge, Oscar" userId="1476fb23-123d-484e-bc1b-83d55657861a" providerId="ADAL" clId="{84212C81-8E9B-A14C-BE41-B51AB25D7DA3}" dt="2020-02-27T21:43:52.301" v="418"/>
        <pc:sldMkLst>
          <pc:docMk/>
          <pc:sldMk cId="1533583650" sldId="230717488"/>
        </pc:sldMkLst>
        <pc:spChg chg="add">
          <ac:chgData name="Verge, Oscar" userId="1476fb23-123d-484e-bc1b-83d55657861a" providerId="ADAL" clId="{84212C81-8E9B-A14C-BE41-B51AB25D7DA3}" dt="2020-02-27T21:43:52.301" v="418"/>
          <ac:spMkLst>
            <pc:docMk/>
            <pc:sldMk cId="1533583650" sldId="230717488"/>
            <ac:spMk id="7" creationId="{63092F55-2E6B-944A-9622-A3A7CE5D07C4}"/>
          </ac:spMkLst>
        </pc:spChg>
      </pc:sldChg>
      <pc:sldChg chg="addSp delSp modSp add mod modClrScheme chgLayout">
        <pc:chgData name="Verge, Oscar" userId="1476fb23-123d-484e-bc1b-83d55657861a" providerId="ADAL" clId="{84212C81-8E9B-A14C-BE41-B51AB25D7DA3}" dt="2020-02-27T21:38:33.103" v="370" actId="20577"/>
        <pc:sldMkLst>
          <pc:docMk/>
          <pc:sldMk cId="4241514352" sldId="230717489"/>
        </pc:sldMkLst>
        <pc:spChg chg="del mod ord">
          <ac:chgData name="Verge, Oscar" userId="1476fb23-123d-484e-bc1b-83d55657861a" providerId="ADAL" clId="{84212C81-8E9B-A14C-BE41-B51AB25D7DA3}" dt="2020-02-27T21:38:30.035" v="362" actId="700"/>
          <ac:spMkLst>
            <pc:docMk/>
            <pc:sldMk cId="4241514352" sldId="230717489"/>
            <ac:spMk id="2" creationId="{1AAEF6AE-8E41-314C-B426-C894C449A435}"/>
          </ac:spMkLst>
        </pc:spChg>
        <pc:spChg chg="del mod ord">
          <ac:chgData name="Verge, Oscar" userId="1476fb23-123d-484e-bc1b-83d55657861a" providerId="ADAL" clId="{84212C81-8E9B-A14C-BE41-B51AB25D7DA3}" dt="2020-02-27T21:38:30.035" v="362" actId="700"/>
          <ac:spMkLst>
            <pc:docMk/>
            <pc:sldMk cId="4241514352" sldId="230717489"/>
            <ac:spMk id="3" creationId="{9C8CF714-D85C-554F-8A74-91D7E22F6E1C}"/>
          </ac:spMkLst>
        </pc:spChg>
        <pc:spChg chg="add mod ord">
          <ac:chgData name="Verge, Oscar" userId="1476fb23-123d-484e-bc1b-83d55657861a" providerId="ADAL" clId="{84212C81-8E9B-A14C-BE41-B51AB25D7DA3}" dt="2020-02-27T21:38:33.103" v="370" actId="20577"/>
          <ac:spMkLst>
            <pc:docMk/>
            <pc:sldMk cId="4241514352" sldId="230717489"/>
            <ac:spMk id="4" creationId="{5E2A13C5-4E02-4544-9AC6-45B8A3D59362}"/>
          </ac:spMkLst>
        </pc:spChg>
        <pc:spChg chg="add mod ord">
          <ac:chgData name="Verge, Oscar" userId="1476fb23-123d-484e-bc1b-83d55657861a" providerId="ADAL" clId="{84212C81-8E9B-A14C-BE41-B51AB25D7DA3}" dt="2020-02-27T21:38:30.035" v="362" actId="700"/>
          <ac:spMkLst>
            <pc:docMk/>
            <pc:sldMk cId="4241514352" sldId="230717489"/>
            <ac:spMk id="5" creationId="{7B61D936-707F-DA4A-BC1D-CACDAA74A91A}"/>
          </ac:spMkLst>
        </pc:spChg>
      </pc:sldChg>
      <pc:sldChg chg="add del">
        <pc:chgData name="Verge, Oscar" userId="1476fb23-123d-484e-bc1b-83d55657861a" providerId="ADAL" clId="{84212C81-8E9B-A14C-BE41-B51AB25D7DA3}" dt="2020-03-01T23:09:58.438" v="503" actId="2696"/>
        <pc:sldMkLst>
          <pc:docMk/>
          <pc:sldMk cId="776840895" sldId="230717490"/>
        </pc:sldMkLst>
      </pc:sldChg>
      <pc:sldChg chg="add del">
        <pc:chgData name="Verge, Oscar" userId="1476fb23-123d-484e-bc1b-83d55657861a" providerId="ADAL" clId="{84212C81-8E9B-A14C-BE41-B51AB25D7DA3}" dt="2020-03-01T23:09:54.864" v="501" actId="2696"/>
        <pc:sldMkLst>
          <pc:docMk/>
          <pc:sldMk cId="2586814144" sldId="230717490"/>
        </pc:sldMkLst>
      </pc:sldChg>
      <pc:sldMasterChg chg="modSp">
        <pc:chgData name="Verge, Oscar" userId="1476fb23-123d-484e-bc1b-83d55657861a" providerId="ADAL" clId="{84212C81-8E9B-A14C-BE41-B51AB25D7DA3}" dt="2020-02-27T22:43:54.600" v="440" actId="20577"/>
        <pc:sldMasterMkLst>
          <pc:docMk/>
          <pc:sldMasterMk cId="35635278" sldId="2147483680"/>
        </pc:sldMasterMkLst>
        <pc:spChg chg="mod">
          <ac:chgData name="Verge, Oscar" userId="1476fb23-123d-484e-bc1b-83d55657861a" providerId="ADAL" clId="{84212C81-8E9B-A14C-BE41-B51AB25D7DA3}" dt="2020-02-27T22:43:54.600" v="440" actId="20577"/>
          <ac:spMkLst>
            <pc:docMk/>
            <pc:sldMasterMk cId="35635278" sldId="2147483680"/>
            <ac:spMk id="15" creationId="{E567AD16-D6C1-4D53-B3D2-120FDB900366}"/>
          </ac:spMkLst>
        </pc:spChg>
      </pc:sldMasterChg>
    </pc:docChg>
  </pc:docChgLst>
  <pc:docChgLst>
    <pc:chgData name="Ponce Suarez, Javier" userId="824394f7-a80a-4240-8db3-a8f6be391dcf" providerId="ADAL" clId="{FCB1F992-3028-4B4D-B766-8CA6F1342BFD}"/>
    <pc:docChg chg="undo custSel delSld modSld">
      <pc:chgData name="Ponce Suarez, Javier" userId="824394f7-a80a-4240-8db3-a8f6be391dcf" providerId="ADAL" clId="{FCB1F992-3028-4B4D-B766-8CA6F1342BFD}" dt="2020-03-03T02:07:15.744" v="980" actId="2696"/>
      <pc:docMkLst>
        <pc:docMk/>
      </pc:docMkLst>
      <pc:sldChg chg="del">
        <pc:chgData name="Ponce Suarez, Javier" userId="824394f7-a80a-4240-8db3-a8f6be391dcf" providerId="ADAL" clId="{FCB1F992-3028-4B4D-B766-8CA6F1342BFD}" dt="2020-02-28T00:27:59.772" v="979" actId="2696"/>
        <pc:sldMkLst>
          <pc:docMk/>
          <pc:sldMk cId="795774988" sldId="8066"/>
        </pc:sldMkLst>
      </pc:sldChg>
      <pc:sldChg chg="addSp delSp modSp">
        <pc:chgData name="Ponce Suarez, Javier" userId="824394f7-a80a-4240-8db3-a8f6be391dcf" providerId="ADAL" clId="{FCB1F992-3028-4B4D-B766-8CA6F1342BFD}" dt="2020-02-28T00:22:25.286" v="977" actId="20577"/>
        <pc:sldMkLst>
          <pc:docMk/>
          <pc:sldMk cId="3608951297" sldId="8068"/>
        </pc:sldMkLst>
        <pc:spChg chg="mod">
          <ac:chgData name="Ponce Suarez, Javier" userId="824394f7-a80a-4240-8db3-a8f6be391dcf" providerId="ADAL" clId="{FCB1F992-3028-4B4D-B766-8CA6F1342BFD}" dt="2020-02-28T00:21:58.739" v="947" actId="20577"/>
          <ac:spMkLst>
            <pc:docMk/>
            <pc:sldMk cId="3608951297" sldId="8068"/>
            <ac:spMk id="3" creationId="{B041742A-86A2-46C4-AEC9-3E6FF6DB1C31}"/>
          </ac:spMkLst>
        </pc:spChg>
        <pc:spChg chg="del">
          <ac:chgData name="Ponce Suarez, Javier" userId="824394f7-a80a-4240-8db3-a8f6be391dcf" providerId="ADAL" clId="{FCB1F992-3028-4B4D-B766-8CA6F1342BFD}" dt="2020-02-28T00:19:00.909" v="766" actId="478"/>
          <ac:spMkLst>
            <pc:docMk/>
            <pc:sldMk cId="3608951297" sldId="8068"/>
            <ac:spMk id="6" creationId="{D33D9420-F806-D247-A7B0-03874E199C1A}"/>
          </ac:spMkLst>
        </pc:spChg>
        <pc:spChg chg="mod">
          <ac:chgData name="Ponce Suarez, Javier" userId="824394f7-a80a-4240-8db3-a8f6be391dcf" providerId="ADAL" clId="{FCB1F992-3028-4B4D-B766-8CA6F1342BFD}" dt="2020-02-28T00:22:25.286" v="977" actId="20577"/>
          <ac:spMkLst>
            <pc:docMk/>
            <pc:sldMk cId="3608951297" sldId="8068"/>
            <ac:spMk id="9" creationId="{6C168981-DE3C-FE41-A26E-5E3DF27A415B}"/>
          </ac:spMkLst>
        </pc:spChg>
        <pc:spChg chg="add del mod">
          <ac:chgData name="Ponce Suarez, Javier" userId="824394f7-a80a-4240-8db3-a8f6be391dcf" providerId="ADAL" clId="{FCB1F992-3028-4B4D-B766-8CA6F1342BFD}" dt="2020-02-28T00:20:51.917" v="771" actId="478"/>
          <ac:spMkLst>
            <pc:docMk/>
            <pc:sldMk cId="3608951297" sldId="8068"/>
            <ac:spMk id="41" creationId="{F3EBCC96-9C13-42D6-AA82-23FD2E0432D2}"/>
          </ac:spMkLst>
        </pc:spChg>
        <pc:picChg chg="mod">
          <ac:chgData name="Ponce Suarez, Javier" userId="824394f7-a80a-4240-8db3-a8f6be391dcf" providerId="ADAL" clId="{FCB1F992-3028-4B4D-B766-8CA6F1342BFD}" dt="2020-02-28T00:21:19.616" v="778" actId="14100"/>
          <ac:picMkLst>
            <pc:docMk/>
            <pc:sldMk cId="3608951297" sldId="8068"/>
            <ac:picMk id="8" creationId="{35486C85-27CE-8246-AD73-886E0211226A}"/>
          </ac:picMkLst>
        </pc:picChg>
        <pc:picChg chg="mod">
          <ac:chgData name="Ponce Suarez, Javier" userId="824394f7-a80a-4240-8db3-a8f6be391dcf" providerId="ADAL" clId="{FCB1F992-3028-4B4D-B766-8CA6F1342BFD}" dt="2020-02-28T00:21:11.293" v="776" actId="1076"/>
          <ac:picMkLst>
            <pc:docMk/>
            <pc:sldMk cId="3608951297" sldId="8068"/>
            <ac:picMk id="11" creationId="{311ECB24-C15E-A848-8636-1708593FFF12}"/>
          </ac:picMkLst>
        </pc:picChg>
      </pc:sldChg>
      <pc:sldChg chg="del">
        <pc:chgData name="Ponce Suarez, Javier" userId="824394f7-a80a-4240-8db3-a8f6be391dcf" providerId="ADAL" clId="{FCB1F992-3028-4B4D-B766-8CA6F1342BFD}" dt="2020-02-28T00:12:29.614" v="726" actId="2696"/>
        <pc:sldMkLst>
          <pc:docMk/>
          <pc:sldMk cId="1471837201" sldId="8070"/>
        </pc:sldMkLst>
      </pc:sldChg>
      <pc:sldChg chg="del">
        <pc:chgData name="Ponce Suarez, Javier" userId="824394f7-a80a-4240-8db3-a8f6be391dcf" providerId="ADAL" clId="{FCB1F992-3028-4B4D-B766-8CA6F1342BFD}" dt="2020-03-03T02:07:15.744" v="980" actId="2696"/>
        <pc:sldMkLst>
          <pc:docMk/>
          <pc:sldMk cId="4160185475" sldId="8080"/>
        </pc:sldMkLst>
      </pc:sldChg>
      <pc:sldChg chg="del">
        <pc:chgData name="Ponce Suarez, Javier" userId="824394f7-a80a-4240-8db3-a8f6be391dcf" providerId="ADAL" clId="{FCB1F992-3028-4B4D-B766-8CA6F1342BFD}" dt="2020-02-28T00:25:40.864" v="978" actId="2696"/>
        <pc:sldMkLst>
          <pc:docMk/>
          <pc:sldMk cId="2613657924" sldId="8081"/>
        </pc:sldMkLst>
      </pc:sldChg>
      <pc:sldChg chg="del">
        <pc:chgData name="Ponce Suarez, Javier" userId="824394f7-a80a-4240-8db3-a8f6be391dcf" providerId="ADAL" clId="{FCB1F992-3028-4B4D-B766-8CA6F1342BFD}" dt="2020-02-28T00:11:16.903" v="716" actId="2696"/>
        <pc:sldMkLst>
          <pc:docMk/>
          <pc:sldMk cId="2871802111" sldId="8121"/>
        </pc:sldMkLst>
      </pc:sldChg>
      <pc:sldChg chg="modSp">
        <pc:chgData name="Ponce Suarez, Javier" userId="824394f7-a80a-4240-8db3-a8f6be391dcf" providerId="ADAL" clId="{FCB1F992-3028-4B4D-B766-8CA6F1342BFD}" dt="2020-02-28T00:12:47.487" v="728" actId="14100"/>
        <pc:sldMkLst>
          <pc:docMk/>
          <pc:sldMk cId="4232826880" sldId="230717452"/>
        </pc:sldMkLst>
        <pc:spChg chg="mod">
          <ac:chgData name="Ponce Suarez, Javier" userId="824394f7-a80a-4240-8db3-a8f6be391dcf" providerId="ADAL" clId="{FCB1F992-3028-4B4D-B766-8CA6F1342BFD}" dt="2020-02-28T00:12:47.487" v="728" actId="14100"/>
          <ac:spMkLst>
            <pc:docMk/>
            <pc:sldMk cId="4232826880" sldId="230717452"/>
            <ac:spMk id="26" creationId="{96B9E63B-2351-F142-A9AA-76814D840599}"/>
          </ac:spMkLst>
        </pc:spChg>
      </pc:sldChg>
      <pc:sldChg chg="delSp modSp">
        <pc:chgData name="Ponce Suarez, Javier" userId="824394f7-a80a-4240-8db3-a8f6be391dcf" providerId="ADAL" clId="{FCB1F992-3028-4B4D-B766-8CA6F1342BFD}" dt="2020-02-28T00:12:42.440" v="727" actId="14100"/>
        <pc:sldMkLst>
          <pc:docMk/>
          <pc:sldMk cId="389590185" sldId="230717454"/>
        </pc:sldMkLst>
        <pc:spChg chg="mod">
          <ac:chgData name="Ponce Suarez, Javier" userId="824394f7-a80a-4240-8db3-a8f6be391dcf" providerId="ADAL" clId="{FCB1F992-3028-4B4D-B766-8CA6F1342BFD}" dt="2020-02-28T00:12:42.440" v="727" actId="14100"/>
          <ac:spMkLst>
            <pc:docMk/>
            <pc:sldMk cId="389590185" sldId="230717454"/>
            <ac:spMk id="26" creationId="{96B9E63B-2351-F142-A9AA-76814D840599}"/>
          </ac:spMkLst>
        </pc:spChg>
        <pc:picChg chg="del">
          <ac:chgData name="Ponce Suarez, Javier" userId="824394f7-a80a-4240-8db3-a8f6be391dcf" providerId="ADAL" clId="{FCB1F992-3028-4B4D-B766-8CA6F1342BFD}" dt="2020-02-28T00:10:58.624" v="711" actId="478"/>
          <ac:picMkLst>
            <pc:docMk/>
            <pc:sldMk cId="389590185" sldId="230717454"/>
            <ac:picMk id="14" creationId="{F4486C95-224A-CB48-92A3-93CC4410DE5B}"/>
          </ac:picMkLst>
        </pc:picChg>
      </pc:sldChg>
      <pc:sldChg chg="modSp">
        <pc:chgData name="Ponce Suarez, Javier" userId="824394f7-a80a-4240-8db3-a8f6be391dcf" providerId="ADAL" clId="{FCB1F992-3028-4B4D-B766-8CA6F1342BFD}" dt="2020-02-28T00:13:18.035" v="731" actId="404"/>
        <pc:sldMkLst>
          <pc:docMk/>
          <pc:sldMk cId="2948485171" sldId="230717455"/>
        </pc:sldMkLst>
        <pc:spChg chg="mod">
          <ac:chgData name="Ponce Suarez, Javier" userId="824394f7-a80a-4240-8db3-a8f6be391dcf" providerId="ADAL" clId="{FCB1F992-3028-4B4D-B766-8CA6F1342BFD}" dt="2020-02-28T00:13:18.035" v="731" actId="404"/>
          <ac:spMkLst>
            <pc:docMk/>
            <pc:sldMk cId="2948485171" sldId="230717455"/>
            <ac:spMk id="14" creationId="{77804A11-03CF-3D4D-9196-6AF017247C72}"/>
          </ac:spMkLst>
        </pc:spChg>
        <pc:spChg chg="mod">
          <ac:chgData name="Ponce Suarez, Javier" userId="824394f7-a80a-4240-8db3-a8f6be391dcf" providerId="ADAL" clId="{FCB1F992-3028-4B4D-B766-8CA6F1342BFD}" dt="2020-02-28T00:13:18.035" v="731" actId="404"/>
          <ac:spMkLst>
            <pc:docMk/>
            <pc:sldMk cId="2948485171" sldId="230717455"/>
            <ac:spMk id="24" creationId="{75A65915-FAC7-DA4C-A5E5-8392E02921F4}"/>
          </ac:spMkLst>
        </pc:spChg>
        <pc:spChg chg="mod">
          <ac:chgData name="Ponce Suarez, Javier" userId="824394f7-a80a-4240-8db3-a8f6be391dcf" providerId="ADAL" clId="{FCB1F992-3028-4B4D-B766-8CA6F1342BFD}" dt="2020-02-28T00:13:18.035" v="731" actId="404"/>
          <ac:spMkLst>
            <pc:docMk/>
            <pc:sldMk cId="2948485171" sldId="230717455"/>
            <ac:spMk id="28" creationId="{DD85F558-3849-D146-98DA-ACE25B58A988}"/>
          </ac:spMkLst>
        </pc:spChg>
        <pc:spChg chg="mod">
          <ac:chgData name="Ponce Suarez, Javier" userId="824394f7-a80a-4240-8db3-a8f6be391dcf" providerId="ADAL" clId="{FCB1F992-3028-4B4D-B766-8CA6F1342BFD}" dt="2020-02-28T00:13:18.035" v="731" actId="404"/>
          <ac:spMkLst>
            <pc:docMk/>
            <pc:sldMk cId="2948485171" sldId="230717455"/>
            <ac:spMk id="29" creationId="{E4C92E30-A5F8-764D-8A07-CBE69ACEAF50}"/>
          </ac:spMkLst>
        </pc:spChg>
        <pc:spChg chg="mod">
          <ac:chgData name="Ponce Suarez, Javier" userId="824394f7-a80a-4240-8db3-a8f6be391dcf" providerId="ADAL" clId="{FCB1F992-3028-4B4D-B766-8CA6F1342BFD}" dt="2020-02-28T00:13:18.035" v="731" actId="404"/>
          <ac:spMkLst>
            <pc:docMk/>
            <pc:sldMk cId="2948485171" sldId="230717455"/>
            <ac:spMk id="30" creationId="{643AEBF1-A7B6-C347-A4E1-86001994EE75}"/>
          </ac:spMkLst>
        </pc:spChg>
        <pc:spChg chg="mod">
          <ac:chgData name="Ponce Suarez, Javier" userId="824394f7-a80a-4240-8db3-a8f6be391dcf" providerId="ADAL" clId="{FCB1F992-3028-4B4D-B766-8CA6F1342BFD}" dt="2020-02-28T00:13:18.035" v="731" actId="404"/>
          <ac:spMkLst>
            <pc:docMk/>
            <pc:sldMk cId="2948485171" sldId="230717455"/>
            <ac:spMk id="31" creationId="{60C97843-3083-B640-8BA6-5D5CF177EEC1}"/>
          </ac:spMkLst>
        </pc:spChg>
        <pc:spChg chg="mod">
          <ac:chgData name="Ponce Suarez, Javier" userId="824394f7-a80a-4240-8db3-a8f6be391dcf" providerId="ADAL" clId="{FCB1F992-3028-4B4D-B766-8CA6F1342BFD}" dt="2020-02-28T00:13:18.035" v="731" actId="404"/>
          <ac:spMkLst>
            <pc:docMk/>
            <pc:sldMk cId="2948485171" sldId="230717455"/>
            <ac:spMk id="32" creationId="{16C361DC-9911-A840-A877-EE4FE14B181A}"/>
          </ac:spMkLst>
        </pc:spChg>
      </pc:sldChg>
      <pc:sldChg chg="addSp modSp">
        <pc:chgData name="Ponce Suarez, Javier" userId="824394f7-a80a-4240-8db3-a8f6be391dcf" providerId="ADAL" clId="{FCB1F992-3028-4B4D-B766-8CA6F1342BFD}" dt="2020-02-28T00:15:19.264" v="753" actId="20577"/>
        <pc:sldMkLst>
          <pc:docMk/>
          <pc:sldMk cId="2032380580" sldId="230717456"/>
        </pc:sldMkLst>
        <pc:spChg chg="mod">
          <ac:chgData name="Ponce Suarez, Javier" userId="824394f7-a80a-4240-8db3-a8f6be391dcf" providerId="ADAL" clId="{FCB1F992-3028-4B4D-B766-8CA6F1342BFD}" dt="2020-02-28T00:10:00.336" v="667" actId="1076"/>
          <ac:spMkLst>
            <pc:docMk/>
            <pc:sldMk cId="2032380580" sldId="230717456"/>
            <ac:spMk id="6" creationId="{BCF8B200-E04A-2948-B5E4-70C87F4EC3C1}"/>
          </ac:spMkLst>
        </pc:spChg>
        <pc:spChg chg="mod">
          <ac:chgData name="Ponce Suarez, Javier" userId="824394f7-a80a-4240-8db3-a8f6be391dcf" providerId="ADAL" clId="{FCB1F992-3028-4B4D-B766-8CA6F1342BFD}" dt="2020-02-28T00:10:00.336" v="667" actId="1076"/>
          <ac:spMkLst>
            <pc:docMk/>
            <pc:sldMk cId="2032380580" sldId="230717456"/>
            <ac:spMk id="26" creationId="{96B9E63B-2351-F142-A9AA-76814D840599}"/>
          </ac:spMkLst>
        </pc:spChg>
        <pc:spChg chg="add mod">
          <ac:chgData name="Ponce Suarez, Javier" userId="824394f7-a80a-4240-8db3-a8f6be391dcf" providerId="ADAL" clId="{FCB1F992-3028-4B4D-B766-8CA6F1342BFD}" dt="2020-02-28T00:15:19.264" v="753" actId="20577"/>
          <ac:spMkLst>
            <pc:docMk/>
            <pc:sldMk cId="2032380580" sldId="230717456"/>
            <ac:spMk id="45" creationId="{20FE8085-DBEB-49A1-95E1-57CC3BCC8970}"/>
          </ac:spMkLst>
        </pc:spChg>
        <pc:spChg chg="mod">
          <ac:chgData name="Ponce Suarez, Javier" userId="824394f7-a80a-4240-8db3-a8f6be391dcf" providerId="ADAL" clId="{FCB1F992-3028-4B4D-B766-8CA6F1342BFD}" dt="2020-02-28T00:09:51.206" v="666" actId="404"/>
          <ac:spMkLst>
            <pc:docMk/>
            <pc:sldMk cId="2032380580" sldId="230717456"/>
            <ac:spMk id="73" creationId="{030E1FCD-B25F-EF42-B1E3-6DC27B988FE5}"/>
          </ac:spMkLst>
        </pc:spChg>
        <pc:grpChg chg="mod">
          <ac:chgData name="Ponce Suarez, Javier" userId="824394f7-a80a-4240-8db3-a8f6be391dcf" providerId="ADAL" clId="{FCB1F992-3028-4B4D-B766-8CA6F1342BFD}" dt="2020-02-28T00:09:45.749" v="663" actId="1036"/>
          <ac:grpSpMkLst>
            <pc:docMk/>
            <pc:sldMk cId="2032380580" sldId="230717456"/>
            <ac:grpSpMk id="72" creationId="{22060DF7-A342-CE4C-BA80-1D85CFC2A626}"/>
          </ac:grpSpMkLst>
        </pc:grpChg>
      </pc:sldChg>
      <pc:sldChg chg="modSp">
        <pc:chgData name="Ponce Suarez, Javier" userId="824394f7-a80a-4240-8db3-a8f6be391dcf" providerId="ADAL" clId="{FCB1F992-3028-4B4D-B766-8CA6F1342BFD}" dt="2020-02-28T00:12:54.927" v="729" actId="14100"/>
        <pc:sldMkLst>
          <pc:docMk/>
          <pc:sldMk cId="337481613" sldId="230717458"/>
        </pc:sldMkLst>
        <pc:spChg chg="mod">
          <ac:chgData name="Ponce Suarez, Javier" userId="824394f7-a80a-4240-8db3-a8f6be391dcf" providerId="ADAL" clId="{FCB1F992-3028-4B4D-B766-8CA6F1342BFD}" dt="2020-02-28T00:12:54.927" v="729" actId="14100"/>
          <ac:spMkLst>
            <pc:docMk/>
            <pc:sldMk cId="337481613" sldId="230717458"/>
            <ac:spMk id="26" creationId="{96B9E63B-2351-F142-A9AA-76814D840599}"/>
          </ac:spMkLst>
        </pc:spChg>
      </pc:sldChg>
      <pc:sldChg chg="modSp del">
        <pc:chgData name="Ponce Suarez, Javier" userId="824394f7-a80a-4240-8db3-a8f6be391dcf" providerId="ADAL" clId="{FCB1F992-3028-4B4D-B766-8CA6F1342BFD}" dt="2020-02-28T00:10:54.257" v="710" actId="2696"/>
        <pc:sldMkLst>
          <pc:docMk/>
          <pc:sldMk cId="3766123663" sldId="230717462"/>
        </pc:sldMkLst>
        <pc:spChg chg="mod">
          <ac:chgData name="Ponce Suarez, Javier" userId="824394f7-a80a-4240-8db3-a8f6be391dcf" providerId="ADAL" clId="{FCB1F992-3028-4B4D-B766-8CA6F1342BFD}" dt="2020-02-28T00:10:52.825" v="709" actId="6549"/>
          <ac:spMkLst>
            <pc:docMk/>
            <pc:sldMk cId="3766123663" sldId="230717462"/>
            <ac:spMk id="6" creationId="{BCF8B200-E04A-2948-B5E4-70C87F4EC3C1}"/>
          </ac:spMkLst>
        </pc:spChg>
      </pc:sldChg>
      <pc:sldChg chg="addSp delSp modSp">
        <pc:chgData name="Ponce Suarez, Javier" userId="824394f7-a80a-4240-8db3-a8f6be391dcf" providerId="ADAL" clId="{FCB1F992-3028-4B4D-B766-8CA6F1342BFD}" dt="2020-02-28T00:15:04.862" v="747" actId="20577"/>
        <pc:sldMkLst>
          <pc:docMk/>
          <pc:sldMk cId="2239021431" sldId="230717468"/>
        </pc:sldMkLst>
        <pc:spChg chg="add mod">
          <ac:chgData name="Ponce Suarez, Javier" userId="824394f7-a80a-4240-8db3-a8f6be391dcf" providerId="ADAL" clId="{FCB1F992-3028-4B4D-B766-8CA6F1342BFD}" dt="2020-02-28T00:15:04.862" v="747" actId="20577"/>
          <ac:spMkLst>
            <pc:docMk/>
            <pc:sldMk cId="2239021431" sldId="230717468"/>
            <ac:spMk id="7" creationId="{F2518772-9190-499C-868C-02B6C9C131AA}"/>
          </ac:spMkLst>
        </pc:spChg>
        <pc:spChg chg="del">
          <ac:chgData name="Ponce Suarez, Javier" userId="824394f7-a80a-4240-8db3-a8f6be391dcf" providerId="ADAL" clId="{FCB1F992-3028-4B4D-B766-8CA6F1342BFD}" dt="2020-02-28T00:07:49.007" v="487" actId="478"/>
          <ac:spMkLst>
            <pc:docMk/>
            <pc:sldMk cId="2239021431" sldId="230717468"/>
            <ac:spMk id="9" creationId="{40797DCD-B562-C643-82B0-4ABA36DB8CDC}"/>
          </ac:spMkLst>
        </pc:spChg>
      </pc:sldChg>
      <pc:sldChg chg="modSp">
        <pc:chgData name="Ponce Suarez, Javier" userId="824394f7-a80a-4240-8db3-a8f6be391dcf" providerId="ADAL" clId="{FCB1F992-3028-4B4D-B766-8CA6F1342BFD}" dt="2020-02-28T00:11:09.126" v="715" actId="20577"/>
        <pc:sldMkLst>
          <pc:docMk/>
          <pc:sldMk cId="3091612642" sldId="230717476"/>
        </pc:sldMkLst>
        <pc:spChg chg="mod">
          <ac:chgData name="Ponce Suarez, Javier" userId="824394f7-a80a-4240-8db3-a8f6be391dcf" providerId="ADAL" clId="{FCB1F992-3028-4B4D-B766-8CA6F1342BFD}" dt="2020-02-28T00:11:09.126" v="715" actId="20577"/>
          <ac:spMkLst>
            <pc:docMk/>
            <pc:sldMk cId="3091612642" sldId="230717476"/>
            <ac:spMk id="6" creationId="{75EA2982-447F-FD4E-A343-C129768C457D}"/>
          </ac:spMkLst>
        </pc:spChg>
      </pc:sldChg>
      <pc:sldChg chg="modSp">
        <pc:chgData name="Ponce Suarez, Javier" userId="824394f7-a80a-4240-8db3-a8f6be391dcf" providerId="ADAL" clId="{FCB1F992-3028-4B4D-B766-8CA6F1342BFD}" dt="2020-02-28T00:10:42.975" v="708" actId="20577"/>
        <pc:sldMkLst>
          <pc:docMk/>
          <pc:sldMk cId="1004224901" sldId="230717480"/>
        </pc:sldMkLst>
        <pc:spChg chg="mod">
          <ac:chgData name="Ponce Suarez, Javier" userId="824394f7-a80a-4240-8db3-a8f6be391dcf" providerId="ADAL" clId="{FCB1F992-3028-4B4D-B766-8CA6F1342BFD}" dt="2020-02-28T00:10:42.975" v="708" actId="20577"/>
          <ac:spMkLst>
            <pc:docMk/>
            <pc:sldMk cId="1004224901" sldId="230717480"/>
            <ac:spMk id="6" creationId="{75EA2982-447F-FD4E-A343-C129768C457D}"/>
          </ac:spMkLst>
        </pc:spChg>
      </pc:sldChg>
      <pc:sldChg chg="addSp delSp modSp">
        <pc:chgData name="Ponce Suarez, Javier" userId="824394f7-a80a-4240-8db3-a8f6be391dcf" providerId="ADAL" clId="{FCB1F992-3028-4B4D-B766-8CA6F1342BFD}" dt="2020-02-28T00:12:02.109" v="722" actId="1076"/>
        <pc:sldMkLst>
          <pc:docMk/>
          <pc:sldMk cId="2135206903" sldId="230717485"/>
        </pc:sldMkLst>
        <pc:spChg chg="add mod">
          <ac:chgData name="Ponce Suarez, Javier" userId="824394f7-a80a-4240-8db3-a8f6be391dcf" providerId="ADAL" clId="{FCB1F992-3028-4B4D-B766-8CA6F1342BFD}" dt="2020-02-28T00:12:02.109" v="722" actId="1076"/>
          <ac:spMkLst>
            <pc:docMk/>
            <pc:sldMk cId="2135206903" sldId="230717485"/>
            <ac:spMk id="72" creationId="{83BEB9F3-DBA6-45F4-8C07-83714E8849B9}"/>
          </ac:spMkLst>
        </pc:spChg>
        <pc:spChg chg="del">
          <ac:chgData name="Ponce Suarez, Javier" userId="824394f7-a80a-4240-8db3-a8f6be391dcf" providerId="ADAL" clId="{FCB1F992-3028-4B4D-B766-8CA6F1342BFD}" dt="2020-02-28T00:06:04.489" v="280" actId="478"/>
          <ac:spMkLst>
            <pc:docMk/>
            <pc:sldMk cId="2135206903" sldId="230717485"/>
            <ac:spMk id="79" creationId="{50F36C1D-84C3-F848-B8BE-1E4F35ACB5D1}"/>
          </ac:spMkLst>
        </pc:spChg>
      </pc:sldChg>
      <pc:sldChg chg="addSp delSp modSp">
        <pc:chgData name="Ponce Suarez, Javier" userId="824394f7-a80a-4240-8db3-a8f6be391dcf" providerId="ADAL" clId="{FCB1F992-3028-4B4D-B766-8CA6F1342BFD}" dt="2020-02-28T00:11:39.162" v="718" actId="108"/>
        <pc:sldMkLst>
          <pc:docMk/>
          <pc:sldMk cId="3029308858" sldId="230717487"/>
        </pc:sldMkLst>
        <pc:spChg chg="add mod">
          <ac:chgData name="Ponce Suarez, Javier" userId="824394f7-a80a-4240-8db3-a8f6be391dcf" providerId="ADAL" clId="{FCB1F992-3028-4B4D-B766-8CA6F1342BFD}" dt="2020-02-28T00:11:39.162" v="718" actId="108"/>
          <ac:spMkLst>
            <pc:docMk/>
            <pc:sldMk cId="3029308858" sldId="230717487"/>
            <ac:spMk id="10" creationId="{05A5EA42-904F-4A9F-9514-95669792C20D}"/>
          </ac:spMkLst>
        </pc:spChg>
        <pc:spChg chg="del">
          <ac:chgData name="Ponce Suarez, Javier" userId="824394f7-a80a-4240-8db3-a8f6be391dcf" providerId="ADAL" clId="{FCB1F992-3028-4B4D-B766-8CA6F1342BFD}" dt="2020-02-28T00:01:50.548" v="0" actId="478"/>
          <ac:spMkLst>
            <pc:docMk/>
            <pc:sldMk cId="3029308858" sldId="230717487"/>
            <ac:spMk id="13" creationId="{E5C4DD57-DE3F-3D4C-B37E-49D5069C6071}"/>
          </ac:spMkLst>
        </pc:spChg>
      </pc:sldChg>
      <pc:sldChg chg="addSp delSp modSp">
        <pc:chgData name="Ponce Suarez, Javier" userId="824394f7-a80a-4240-8db3-a8f6be391dcf" providerId="ADAL" clId="{FCB1F992-3028-4B4D-B766-8CA6F1342BFD}" dt="2020-02-28T00:14:35.652" v="746" actId="6549"/>
        <pc:sldMkLst>
          <pc:docMk/>
          <pc:sldMk cId="1533583650" sldId="230717488"/>
        </pc:sldMkLst>
        <pc:spChg chg="add mod">
          <ac:chgData name="Ponce Suarez, Javier" userId="824394f7-a80a-4240-8db3-a8f6be391dcf" providerId="ADAL" clId="{FCB1F992-3028-4B4D-B766-8CA6F1342BFD}" dt="2020-02-28T00:14:35.652" v="746" actId="6549"/>
          <ac:spMkLst>
            <pc:docMk/>
            <pc:sldMk cId="1533583650" sldId="230717488"/>
            <ac:spMk id="5" creationId="{6A31B1B8-C710-44F8-8016-101EBDFBB5E8}"/>
          </ac:spMkLst>
        </pc:spChg>
        <pc:spChg chg="del">
          <ac:chgData name="Ponce Suarez, Javier" userId="824394f7-a80a-4240-8db3-a8f6be391dcf" providerId="ADAL" clId="{FCB1F992-3028-4B4D-B766-8CA6F1342BFD}" dt="2020-02-28T00:04:22.749" v="113" actId="478"/>
          <ac:spMkLst>
            <pc:docMk/>
            <pc:sldMk cId="1533583650" sldId="230717488"/>
            <ac:spMk id="7" creationId="{63092F55-2E6B-944A-9622-A3A7CE5D07C4}"/>
          </ac:spMkLst>
        </pc:spChg>
        <pc:spChg chg="mod">
          <ac:chgData name="Ponce Suarez, Javier" userId="824394f7-a80a-4240-8db3-a8f6be391dcf" providerId="ADAL" clId="{FCB1F992-3028-4B4D-B766-8CA6F1342BFD}" dt="2020-02-28T00:05:28.064" v="210" actId="1076"/>
          <ac:spMkLst>
            <pc:docMk/>
            <pc:sldMk cId="1533583650" sldId="230717488"/>
            <ac:spMk id="75" creationId="{94C849C5-54FD-4441-988D-7918B3162B73}"/>
          </ac:spMkLst>
        </pc:spChg>
      </pc:sldChg>
      <pc:sldMasterChg chg="delSldLayout">
        <pc:chgData name="Ponce Suarez, Javier" userId="824394f7-a80a-4240-8db3-a8f6be391dcf" providerId="ADAL" clId="{FCB1F992-3028-4B4D-B766-8CA6F1342BFD}" dt="2020-02-28T00:11:16.906" v="717" actId="2696"/>
        <pc:sldMasterMkLst>
          <pc:docMk/>
          <pc:sldMasterMk cId="1713269864" sldId="2147483767"/>
        </pc:sldMasterMkLst>
        <pc:sldLayoutChg chg="del">
          <pc:chgData name="Ponce Suarez, Javier" userId="824394f7-a80a-4240-8db3-a8f6be391dcf" providerId="ADAL" clId="{FCB1F992-3028-4B4D-B766-8CA6F1342BFD}" dt="2020-02-28T00:11:16.906" v="717" actId="2696"/>
          <pc:sldLayoutMkLst>
            <pc:docMk/>
            <pc:sldMasterMk cId="1713269864" sldId="2147483767"/>
            <pc:sldLayoutMk cId="2378420355" sldId="214748379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4"/>
          <p:cNvSpPr>
            <a:spLocks noGrp="1"/>
          </p:cNvSpPr>
          <p:nvPr>
            <p:ph type="sldNum" sz="quarter" idx="3"/>
          </p:nvPr>
        </p:nvSpPr>
        <p:spPr>
          <a:xfrm>
            <a:off x="6017686" y="9277548"/>
            <a:ext cx="619833" cy="404470"/>
          </a:xfrm>
          <a:prstGeom prst="rect">
            <a:avLst/>
          </a:prstGeom>
        </p:spPr>
        <p:txBody>
          <a:bodyPr vert="horz" lIns="91440" tIns="45720" rIns="91440" bIns="45720" rtlCol="0" anchor="b"/>
          <a:lstStyle>
            <a:lvl1pPr algn="r">
              <a:defRPr sz="1200"/>
            </a:lvl1pPr>
          </a:lstStyle>
          <a:p>
            <a:fld id="{AD910B12-E528-4D59-95AD-82AFC587F8BD}" type="slidenum">
              <a:rPr lang="nl-NL" sz="1000" smtClean="0">
                <a:latin typeface="Verdana" pitchFamily="34" charset="0"/>
                <a:ea typeface="Verdana" pitchFamily="34" charset="0"/>
                <a:cs typeface="Verdana" pitchFamily="34" charset="0"/>
              </a:rPr>
              <a:pPr/>
              <a:t>‹#›</a:t>
            </a:fld>
            <a:endParaRPr lang="nl-NL" sz="1000">
              <a:latin typeface="Verdana" pitchFamily="34" charset="0"/>
              <a:ea typeface="Verdana" pitchFamily="34" charset="0"/>
              <a:cs typeface="Verdana" pitchFamily="34" charset="0"/>
            </a:endParaRPr>
          </a:p>
        </p:txBody>
      </p:sp>
      <p:sp>
        <p:nvSpPr>
          <p:cNvPr id="7" name="AddNotifier#2"/>
          <p:cNvSpPr txBox="1">
            <a:spLocks noChangeArrowheads="1"/>
          </p:cNvSpPr>
          <p:nvPr/>
        </p:nvSpPr>
        <p:spPr bwMode="auto">
          <a:xfrm>
            <a:off x="227309" y="9290537"/>
            <a:ext cx="5872467" cy="4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500">
                <a:latin typeface="Verdana" pitchFamily="34" charset="0"/>
                <a:ea typeface="Verdana" pitchFamily="34" charset="0"/>
                <a:cs typeface="Verdana" pitchFamily="34" charset="0"/>
              </a:rPr>
              <a:t>Atos, the Atos logo, Atos Codex, Atos Consulting, Atos Worldgrid, Worldline, BlueKiwi, Bull, Canopy the Open Cloud Company, Unify, Yunano, Zero Email, Zero Email Certified and The Zero Email Company are registered trademarks of the Atos group. May 2018. © 2018 Atos. Confidential information owned by Atos, to be used by the recipient only. This document, or any part of it, may not be reproduced, copied, circulated and/or distributed nor quoted without prior written approval from Atos.</a:t>
            </a: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64394" y="105061"/>
            <a:ext cx="1402965" cy="559905"/>
          </a:xfrm>
          <a:prstGeom prst="rect">
            <a:avLst/>
          </a:prstGeom>
        </p:spPr>
      </p:pic>
    </p:spTree>
    <p:extLst>
      <p:ext uri="{BB962C8B-B14F-4D97-AF65-F5344CB8AC3E}">
        <p14:creationId xmlns:p14="http://schemas.microsoft.com/office/powerpoint/2010/main" val="3035691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2075" y="746125"/>
            <a:ext cx="6626225"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5"/>
          </p:nvPr>
        </p:nvSpPr>
        <p:spPr>
          <a:xfrm>
            <a:off x="6017686" y="9277548"/>
            <a:ext cx="619833" cy="404470"/>
          </a:xfrm>
          <a:prstGeom prst="rect">
            <a:avLst/>
          </a:prstGeom>
        </p:spPr>
        <p:txBody>
          <a:bodyPr vert="horz" lIns="91440" tIns="45720" rIns="91440" bIns="45720" rtlCol="0" anchor="b"/>
          <a:lstStyle>
            <a:lvl1pPr algn="r">
              <a:defRPr sz="1200"/>
            </a:lvl1pPr>
          </a:lstStyle>
          <a:p>
            <a:fld id="{AD910B12-E528-4D59-95AD-82AFC587F8BD}" type="slidenum">
              <a:rPr lang="nl-NL" sz="1000" smtClean="0">
                <a:latin typeface="Verdana" pitchFamily="34" charset="0"/>
                <a:ea typeface="Verdana" pitchFamily="34" charset="0"/>
                <a:cs typeface="Verdana" pitchFamily="34" charset="0"/>
              </a:rPr>
              <a:pPr/>
              <a:t>‹#›</a:t>
            </a:fld>
            <a:endParaRPr lang="nl-NL" sz="1000">
              <a:latin typeface="Verdana" pitchFamily="34" charset="0"/>
              <a:ea typeface="Verdana" pitchFamily="34" charset="0"/>
              <a:cs typeface="Verdana" pitchFamily="34" charset="0"/>
            </a:endParaRPr>
          </a:p>
        </p:txBody>
      </p:sp>
      <p:sp>
        <p:nvSpPr>
          <p:cNvPr id="9" name="AddNotifier#3"/>
          <p:cNvSpPr txBox="1">
            <a:spLocks noChangeArrowheads="1"/>
          </p:cNvSpPr>
          <p:nvPr/>
        </p:nvSpPr>
        <p:spPr bwMode="auto">
          <a:xfrm>
            <a:off x="227309" y="9290537"/>
            <a:ext cx="5872467" cy="4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500">
                <a:latin typeface="Verdana" pitchFamily="34" charset="0"/>
                <a:ea typeface="Verdana" pitchFamily="34" charset="0"/>
                <a:cs typeface="Verdana" pitchFamily="34" charset="0"/>
              </a:rPr>
              <a:t>Atos, the Atos logo, Atos Codex, Atos Consulting, Atos Worldgrid, Worldline, BlueKiwi, Bull, Canopy the Open Cloud Company, Unify, Yunano, Zero Email, Zero Email Certified and The Zero Email Company are registered trademarks of the Atos group. May 2018. © 2018 Atos. Confidential information owned by Atos, to be used by the recipient only. This document, or any part of it, may not be reproduced, copied, circulated and/or distributed nor quoted without prior written approval from Atos.</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025" t="26798" r="5868" b="27271"/>
          <a:stretch/>
        </p:blipFill>
        <p:spPr>
          <a:xfrm>
            <a:off x="5264394" y="105061"/>
            <a:ext cx="1402965" cy="559905"/>
          </a:xfrm>
          <a:prstGeom prst="rect">
            <a:avLst/>
          </a:prstGeom>
        </p:spPr>
      </p:pic>
    </p:spTree>
    <p:extLst>
      <p:ext uri="{BB962C8B-B14F-4D97-AF65-F5344CB8AC3E}">
        <p14:creationId xmlns:p14="http://schemas.microsoft.com/office/powerpoint/2010/main" val="424252816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8132" y="8842030"/>
            <a:ext cx="3043343" cy="46545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BF997-9B5F-4A82-AF31-6E87F25749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11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2.png"/><Relationship Id="rId1" Type="http://schemas.openxmlformats.org/officeDocument/2006/relationships/slideMaster" Target="../slideMasters/slideMaster6.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11.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36.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36.em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7.png"/><Relationship Id="rId1" Type="http://schemas.openxmlformats.org/officeDocument/2006/relationships/slideMaster" Target="../slideMasters/slideMaster6.xml"/><Relationship Id="rId5" Type="http://schemas.openxmlformats.org/officeDocument/2006/relationships/image" Target="../media/image34.emf"/><Relationship Id="rId4" Type="http://schemas.openxmlformats.org/officeDocument/2006/relationships/image" Target="../media/image3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emf"/><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1.jpeg"/><Relationship Id="rId1" Type="http://schemas.openxmlformats.org/officeDocument/2006/relationships/slideMaster" Target="../slideMasters/slideMaster7.xml"/><Relationship Id="rId4" Type="http://schemas.openxmlformats.org/officeDocument/2006/relationships/image" Target="../media/image11.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bg bwMode="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2012091"/>
            <a:ext cx="12192000" cy="1470025"/>
          </a:xfrm>
          <a:prstGeom prst="rect">
            <a:avLst/>
          </a:prstGeom>
        </p:spPr>
        <p:txBody>
          <a:bodyPr anchor="b" anchorCtr="0">
            <a:noAutofit/>
          </a:bodyPr>
          <a:lstStyle>
            <a:lvl1pPr algn="ctr">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3895" y="3818144"/>
            <a:ext cx="12196179" cy="1486800"/>
          </a:xfrm>
          <a:prstGeom prst="rect">
            <a:avLst/>
          </a:prstGeom>
        </p:spPr>
        <p:txBody>
          <a:bodyPr>
            <a:noAutofit/>
          </a:bodyPr>
          <a:lstStyle>
            <a:lvl1pPr marL="0" indent="0" algn="ctr">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spTree>
    <p:extLst>
      <p:ext uri="{BB962C8B-B14F-4D97-AF65-F5344CB8AC3E}">
        <p14:creationId xmlns:p14="http://schemas.microsoft.com/office/powerpoint/2010/main" val="374200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Basic">
    <p:bg bwMode="gray">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651" y="1454400"/>
            <a:ext cx="11664000" cy="4633200"/>
          </a:xfrm>
          <a:prstGeom prst="rect">
            <a:avLst/>
          </a:prstGeom>
        </p:spPr>
        <p:txBody>
          <a:bodyPr/>
          <a:lstStyle>
            <a:lvl2pPr>
              <a:defRPr sz="1867"/>
            </a:lvl2pPr>
            <a:lvl3pPr>
              <a:defRPr sz="1467"/>
            </a:lvl3pPr>
            <a:lvl4pPr>
              <a:defRPr sz="1467"/>
            </a:lvl4pPr>
            <a:lvl5pPr>
              <a:defRPr sz="1467"/>
            </a:lvl5p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3345123"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en-US"/>
              <a:t>Venue, agenda</a:t>
            </a:r>
            <a:endParaRPr lang="fr-FR"/>
          </a:p>
        </p:txBody>
      </p:sp>
      <p:sp>
        <p:nvSpPr>
          <p:cNvPr id="6" name="Title 5"/>
          <p:cNvSpPr>
            <a:spLocks noGrp="1"/>
          </p:cNvSpPr>
          <p:nvPr>
            <p:ph type="title" hasCustomPrompt="1"/>
          </p:nvPr>
        </p:nvSpPr>
        <p:spPr>
          <a:xfrm>
            <a:off x="288652" y="133119"/>
            <a:ext cx="9886980" cy="1010496"/>
          </a:xfrm>
        </p:spPr>
        <p:txBody>
          <a:bodyPr vert="horz" lIns="91440" tIns="45720" rIns="91440" bIns="45720" rtlCol="0" anchor="b" anchorCtr="0">
            <a:noAutofit/>
          </a:bodyPr>
          <a:lstStyle>
            <a:lvl1pPr>
              <a:defRPr lang="en-US" sz="2800" dirty="0"/>
            </a:lvl1pPr>
          </a:lstStyle>
          <a:p>
            <a:pPr lvl="0"/>
            <a:r>
              <a:rPr lang="en-US"/>
              <a:t>Click to edit the header</a:t>
            </a:r>
          </a:p>
        </p:txBody>
      </p:sp>
    </p:spTree>
    <p:extLst>
      <p:ext uri="{BB962C8B-B14F-4D97-AF65-F5344CB8AC3E}">
        <p14:creationId xmlns:p14="http://schemas.microsoft.com/office/powerpoint/2010/main" val="2325311720"/>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Basic">
    <p:bg bwMode="gray">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651" y="1454400"/>
            <a:ext cx="11664000" cy="4633200"/>
          </a:xfrm>
          <a:prstGeom prst="rect">
            <a:avLst/>
          </a:prstGeom>
        </p:spPr>
        <p:txBody>
          <a:bodyPr/>
          <a:lstStyle>
            <a:lvl2pPr>
              <a:defRPr sz="1867"/>
            </a:lvl2pPr>
            <a:lvl3pPr>
              <a:defRPr sz="1467"/>
            </a:lvl3pPr>
            <a:lvl4pPr>
              <a:defRPr sz="1467"/>
            </a:lvl4pPr>
            <a:lvl5pPr>
              <a:defRPr sz="1467"/>
            </a:lvl5p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3345123"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en-US"/>
              <a:t>Venue, agenda</a:t>
            </a:r>
            <a:endParaRPr lang="fr-FR"/>
          </a:p>
        </p:txBody>
      </p:sp>
      <p:sp>
        <p:nvSpPr>
          <p:cNvPr id="6" name="Title 5"/>
          <p:cNvSpPr>
            <a:spLocks noGrp="1"/>
          </p:cNvSpPr>
          <p:nvPr>
            <p:ph type="title" hasCustomPrompt="1"/>
          </p:nvPr>
        </p:nvSpPr>
        <p:spPr>
          <a:xfrm>
            <a:off x="288652" y="133119"/>
            <a:ext cx="9886980" cy="1010496"/>
          </a:xfrm>
        </p:spPr>
        <p:txBody>
          <a:bodyPr vert="horz" lIns="91440" tIns="45720" rIns="91440" bIns="45720" rtlCol="0" anchor="b" anchorCtr="0">
            <a:noAutofit/>
          </a:bodyPr>
          <a:lstStyle>
            <a:lvl1pPr>
              <a:defRPr lang="en-US" sz="2800" dirty="0"/>
            </a:lvl1pPr>
          </a:lstStyle>
          <a:p>
            <a:pPr lvl="0"/>
            <a:r>
              <a:rPr lang="en-US"/>
              <a:t>Click to edit the header</a:t>
            </a:r>
          </a:p>
        </p:txBody>
      </p:sp>
      <p:sp>
        <p:nvSpPr>
          <p:cNvPr id="2" name="Rectangle 1">
            <a:extLst>
              <a:ext uri="{FF2B5EF4-FFF2-40B4-BE49-F238E27FC236}">
                <a16:creationId xmlns:a16="http://schemas.microsoft.com/office/drawing/2014/main" id="{BEA86FEE-57C0-A446-AE1F-B9205861BA4E}"/>
              </a:ext>
            </a:extLst>
          </p:cNvPr>
          <p:cNvSpPr/>
          <p:nvPr userDrawn="1"/>
        </p:nvSpPr>
        <p:spPr>
          <a:xfrm>
            <a:off x="0" y="1143615"/>
            <a:ext cx="12192000" cy="164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77576"/>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bg bwMode="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2012091"/>
            <a:ext cx="12192000" cy="1470025"/>
          </a:xfrm>
          <a:prstGeom prst="rect">
            <a:avLst/>
          </a:prstGeom>
        </p:spPr>
        <p:txBody>
          <a:bodyPr anchor="b" anchorCtr="0">
            <a:noAutofit/>
          </a:bodyPr>
          <a:lstStyle>
            <a:lvl1pPr algn="ctr">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3895" y="3818144"/>
            <a:ext cx="12196179" cy="1486800"/>
          </a:xfrm>
          <a:prstGeom prst="rect">
            <a:avLst/>
          </a:prstGeom>
        </p:spPr>
        <p:txBody>
          <a:bodyPr>
            <a:noAutofit/>
          </a:bodyPr>
          <a:lstStyle>
            <a:lvl1pPr marL="0" indent="0" algn="ctr">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spTree>
    <p:extLst>
      <p:ext uri="{BB962C8B-B14F-4D97-AF65-F5344CB8AC3E}">
        <p14:creationId xmlns:p14="http://schemas.microsoft.com/office/powerpoint/2010/main" val="2688128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text only">
    <p:bg bwMode="gray">
      <p:bgPr>
        <a:solidFill>
          <a:schemeClr val="tx2"/>
        </a:solidFill>
        <a:effectLst/>
      </p:bgPr>
    </p:bg>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FF222E2D-63FC-4ED8-91C2-86A061B3CDAE}"/>
              </a:ext>
            </a:extLst>
          </p:cNvPr>
          <p:cNvSpPr/>
          <p:nvPr userDrawn="1"/>
        </p:nvSpPr>
        <p:spPr>
          <a:xfrm>
            <a:off x="7838567" y="266053"/>
            <a:ext cx="5493509" cy="5493509"/>
          </a:xfrm>
          <a:prstGeom prst="ellipse">
            <a:avLst/>
          </a:prstGeom>
          <a:gradFill>
            <a:gsLst>
              <a:gs pos="32000">
                <a:schemeClr val="bg1"/>
              </a:gs>
              <a:gs pos="71000">
                <a:srgbClr val="0066A1">
                  <a:alpha val="1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3200"/>
          </a:p>
        </p:txBody>
      </p:sp>
      <p:sp>
        <p:nvSpPr>
          <p:cNvPr id="2" name="Title 1"/>
          <p:cNvSpPr>
            <a:spLocks noGrp="1"/>
          </p:cNvSpPr>
          <p:nvPr>
            <p:ph type="ctrTitle"/>
          </p:nvPr>
        </p:nvSpPr>
        <p:spPr>
          <a:xfrm>
            <a:off x="447062" y="1473468"/>
            <a:ext cx="7774857" cy="1470025"/>
          </a:xfrm>
          <a:prstGeom prst="rect">
            <a:avLst/>
          </a:prstGeom>
        </p:spPr>
        <p:txBody>
          <a:bodyPr anchor="b" anchorCtr="0">
            <a:noAutofit/>
          </a:bodyPr>
          <a:lstStyle>
            <a:lvl1pPr algn="l">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443166" y="3184271"/>
            <a:ext cx="12196179" cy="1486800"/>
          </a:xfrm>
          <a:prstGeom prst="rect">
            <a:avLst/>
          </a:prstGeom>
        </p:spPr>
        <p:txBody>
          <a:bodyPr>
            <a:noAutofit/>
          </a:bodyPr>
          <a:lstStyle>
            <a:lvl1pPr marL="0" indent="0" algn="l">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pic>
        <p:nvPicPr>
          <p:cNvPr id="26" name="Image 25">
            <a:extLst>
              <a:ext uri="{FF2B5EF4-FFF2-40B4-BE49-F238E27FC236}">
                <a16:creationId xmlns:a16="http://schemas.microsoft.com/office/drawing/2014/main" id="{EA93010D-4443-4DDD-85A4-7DC7719AA1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168" y="5372908"/>
            <a:ext cx="2112235" cy="1493801"/>
          </a:xfrm>
          <a:prstGeom prst="rect">
            <a:avLst/>
          </a:prstGeom>
        </p:spPr>
      </p:pic>
      <p:cxnSp>
        <p:nvCxnSpPr>
          <p:cNvPr id="27" name="Connecteur droit 26">
            <a:extLst>
              <a:ext uri="{FF2B5EF4-FFF2-40B4-BE49-F238E27FC236}">
                <a16:creationId xmlns:a16="http://schemas.microsoft.com/office/drawing/2014/main" id="{0F2C22FF-E43E-47FB-A344-A48B9083D926}"/>
              </a:ext>
            </a:extLst>
          </p:cNvPr>
          <p:cNvCxnSpPr>
            <a:cxnSpLocks/>
          </p:cNvCxnSpPr>
          <p:nvPr userDrawn="1"/>
        </p:nvCxnSpPr>
        <p:spPr>
          <a:xfrm>
            <a:off x="426720" y="3074125"/>
            <a:ext cx="117652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itle 2">
            <a:extLst>
              <a:ext uri="{FF2B5EF4-FFF2-40B4-BE49-F238E27FC236}">
                <a16:creationId xmlns:a16="http://schemas.microsoft.com/office/drawing/2014/main" id="{5C0436E1-97C6-4A46-923D-7DE2B9C6D76F}"/>
              </a:ext>
            </a:extLst>
          </p:cNvPr>
          <p:cNvSpPr txBox="1">
            <a:spLocks/>
          </p:cNvSpPr>
          <p:nvPr userDrawn="1"/>
        </p:nvSpPr>
        <p:spPr>
          <a:xfrm>
            <a:off x="323161" y="5532654"/>
            <a:ext cx="5032059" cy="927137"/>
          </a:xfrm>
          <a:prstGeom prst="rect">
            <a:avLst/>
          </a:prstGeom>
        </p:spPr>
        <p:txBody>
          <a:bodyPr vert="horz" lIns="121920" tIns="60960" rIns="121920" bIns="60960" rtlCol="0" anchor="b" anchorCtr="0">
            <a:noAutofit/>
          </a:bodyPr>
          <a:lstStyle>
            <a:lvl1pPr algn="l" defTabSz="914400" rtl="0" eaLnBrk="1" latinLnBrk="0" hangingPunct="1">
              <a:spcBef>
                <a:spcPct val="0"/>
              </a:spcBef>
              <a:buNone/>
              <a:defRPr sz="3000" b="1" kern="1200" baseline="0">
                <a:solidFill>
                  <a:schemeClr val="bg1"/>
                </a:solidFill>
                <a:latin typeface="Verdana" pitchFamily="34" charset="0"/>
                <a:ea typeface="Verdana" pitchFamily="34" charset="0"/>
                <a:cs typeface="Verdana" pitchFamily="34" charset="0"/>
              </a:defRPr>
            </a:lvl1pPr>
          </a:lstStyle>
          <a:p>
            <a:pPr algn="l">
              <a:spcBef>
                <a:spcPts val="0"/>
              </a:spcBef>
            </a:pPr>
            <a:r>
              <a:rPr lang="en-US" sz="2000" b="0" spc="-107" baseline="0">
                <a:latin typeface="+mn-lt"/>
              </a:rPr>
              <a:t>2019 Group Management Meeting</a:t>
            </a:r>
          </a:p>
        </p:txBody>
      </p:sp>
      <p:grpSp>
        <p:nvGrpSpPr>
          <p:cNvPr id="31" name="Groupe 30">
            <a:extLst>
              <a:ext uri="{FF2B5EF4-FFF2-40B4-BE49-F238E27FC236}">
                <a16:creationId xmlns:a16="http://schemas.microsoft.com/office/drawing/2014/main" id="{2C62E9F0-8B25-405E-A151-5CEB8376111F}"/>
              </a:ext>
            </a:extLst>
          </p:cNvPr>
          <p:cNvGrpSpPr/>
          <p:nvPr userDrawn="1"/>
        </p:nvGrpSpPr>
        <p:grpSpPr>
          <a:xfrm>
            <a:off x="9040016" y="1404859"/>
            <a:ext cx="3151984" cy="3151984"/>
            <a:chOff x="21468848" y="-3537284"/>
            <a:chExt cx="23499848" cy="23499848"/>
          </a:xfrm>
        </p:grpSpPr>
        <p:sp>
          <p:nvSpPr>
            <p:cNvPr id="32" name="Arc 31">
              <a:extLst>
                <a:ext uri="{FF2B5EF4-FFF2-40B4-BE49-F238E27FC236}">
                  <a16:creationId xmlns:a16="http://schemas.microsoft.com/office/drawing/2014/main" id="{6716B862-3DC6-44A8-A3AF-E71829A26644}"/>
                </a:ext>
              </a:extLst>
            </p:cNvPr>
            <p:cNvSpPr/>
            <p:nvPr/>
          </p:nvSpPr>
          <p:spPr>
            <a:xfrm>
              <a:off x="21468848" y="-3537284"/>
              <a:ext cx="23499848" cy="23499848"/>
            </a:xfrm>
            <a:prstGeom prst="arc">
              <a:avLst>
                <a:gd name="adj1" fmla="val 19557965"/>
                <a:gd name="adj2" fmla="val 3133409"/>
              </a:avLst>
            </a:prstGeom>
            <a:ln w="508000">
              <a:solidFill>
                <a:srgbClr val="0066A1">
                  <a:alpha val="28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3" name="Arc 32">
              <a:extLst>
                <a:ext uri="{FF2B5EF4-FFF2-40B4-BE49-F238E27FC236}">
                  <a16:creationId xmlns:a16="http://schemas.microsoft.com/office/drawing/2014/main" id="{C86DE054-F224-4F7C-A641-5D7DF22F95A7}"/>
                </a:ext>
              </a:extLst>
            </p:cNvPr>
            <p:cNvSpPr/>
            <p:nvPr/>
          </p:nvSpPr>
          <p:spPr>
            <a:xfrm>
              <a:off x="21468848" y="-3537284"/>
              <a:ext cx="23499848" cy="23499848"/>
            </a:xfrm>
            <a:prstGeom prst="arc">
              <a:avLst>
                <a:gd name="adj1" fmla="val 11785305"/>
                <a:gd name="adj2" fmla="val 13970759"/>
              </a:avLst>
            </a:prstGeom>
            <a:ln w="508000">
              <a:solidFill>
                <a:srgbClr val="0066A1">
                  <a:alpha val="43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4" name="Arc 33">
              <a:extLst>
                <a:ext uri="{FF2B5EF4-FFF2-40B4-BE49-F238E27FC236}">
                  <a16:creationId xmlns:a16="http://schemas.microsoft.com/office/drawing/2014/main" id="{D1FD05D8-A9EC-4245-A623-575294CBC7AA}"/>
                </a:ext>
              </a:extLst>
            </p:cNvPr>
            <p:cNvSpPr/>
            <p:nvPr/>
          </p:nvSpPr>
          <p:spPr>
            <a:xfrm>
              <a:off x="22445578" y="-2704934"/>
              <a:ext cx="21835148" cy="21835148"/>
            </a:xfrm>
            <a:prstGeom prst="arc">
              <a:avLst>
                <a:gd name="adj1" fmla="val 7677851"/>
                <a:gd name="adj2" fmla="val 12897115"/>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5" name="Arc 34">
              <a:extLst>
                <a:ext uri="{FF2B5EF4-FFF2-40B4-BE49-F238E27FC236}">
                  <a16:creationId xmlns:a16="http://schemas.microsoft.com/office/drawing/2014/main" id="{F6FA11C3-FAD1-4C84-BE5C-3906F1930126}"/>
                </a:ext>
              </a:extLst>
            </p:cNvPr>
            <p:cNvSpPr/>
            <p:nvPr/>
          </p:nvSpPr>
          <p:spPr>
            <a:xfrm>
              <a:off x="22445579" y="-2704931"/>
              <a:ext cx="21835144" cy="21835144"/>
            </a:xfrm>
            <a:prstGeom prst="arc">
              <a:avLst>
                <a:gd name="adj1" fmla="val 1241938"/>
                <a:gd name="adj2" fmla="val 3313189"/>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grpSp>
      <p:pic>
        <p:nvPicPr>
          <p:cNvPr id="48" name="Image 47">
            <a:extLst>
              <a:ext uri="{FF2B5EF4-FFF2-40B4-BE49-F238E27FC236}">
                <a16:creationId xmlns:a16="http://schemas.microsoft.com/office/drawing/2014/main" id="{C83103F1-FE98-41CE-9115-8D29AE139C9C}"/>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72650" y="2479928"/>
            <a:ext cx="1730834" cy="998101"/>
          </a:xfrm>
          <a:prstGeom prst="rect">
            <a:avLst/>
          </a:prstGeom>
        </p:spPr>
      </p:pic>
    </p:spTree>
    <p:extLst>
      <p:ext uri="{BB962C8B-B14F-4D97-AF65-F5344CB8AC3E}">
        <p14:creationId xmlns:p14="http://schemas.microsoft.com/office/powerpoint/2010/main" val="1796687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Basic">
    <p:bg bwMode="gray">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651" y="1454400"/>
            <a:ext cx="11664000" cy="4633200"/>
          </a:xfrm>
          <a:prstGeom prst="rect">
            <a:avLst/>
          </a:prstGeom>
        </p:spPr>
        <p:txBody>
          <a:bodyPr/>
          <a:lstStyle>
            <a:lvl2pPr>
              <a:defRPr sz="1867"/>
            </a:lvl2pPr>
            <a:lvl3pPr>
              <a:defRPr sz="1467"/>
            </a:lvl3pPr>
            <a:lvl4pPr>
              <a:defRPr sz="1467"/>
            </a:lvl4pPr>
            <a:lvl5pPr>
              <a:defRPr sz="1467"/>
            </a:lvl5p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6" name="Title 5"/>
          <p:cNvSpPr>
            <a:spLocks noGrp="1"/>
          </p:cNvSpPr>
          <p:nvPr>
            <p:ph type="title" hasCustomPrompt="1"/>
          </p:nvPr>
        </p:nvSpPr>
        <p:spPr>
          <a:xfrm>
            <a:off x="288652" y="133119"/>
            <a:ext cx="9886980" cy="1010496"/>
          </a:xfrm>
        </p:spPr>
        <p:txBody>
          <a:bodyPr vert="horz" lIns="91440" tIns="45720" rIns="91440" bIns="45720" rtlCol="0" anchor="b" anchorCtr="0">
            <a:noAutofit/>
          </a:bodyPr>
          <a:lstStyle>
            <a:lvl1pPr>
              <a:defRPr lang="en-US" sz="2800" dirty="0"/>
            </a:lvl1pPr>
          </a:lstStyle>
          <a:p>
            <a:pPr lvl="0"/>
            <a:r>
              <a:rPr lang="en-US"/>
              <a:t>Click to edit the header</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Technological strategy &amp; roadmap</a:t>
            </a:r>
          </a:p>
        </p:txBody>
      </p:sp>
    </p:spTree>
    <p:extLst>
      <p:ext uri="{BB962C8B-B14F-4D97-AF65-F5344CB8AC3E}">
        <p14:creationId xmlns:p14="http://schemas.microsoft.com/office/powerpoint/2010/main" val="3792178799"/>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Basic">
    <p:bg bwMode="gray">
      <p:bgPr>
        <a:solidFill>
          <a:schemeClr val="tx2"/>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88652" y="133119"/>
            <a:ext cx="9886980" cy="1010496"/>
          </a:xfrm>
        </p:spPr>
        <p:txBody>
          <a:bodyPr vert="horz" lIns="91440" tIns="45720" rIns="91440" bIns="45720" rtlCol="0" anchor="b" anchorCtr="0">
            <a:noAutofit/>
          </a:bodyPr>
          <a:lstStyle>
            <a:lvl1pPr>
              <a:defRPr lang="en-US" sz="2800" dirty="0">
                <a:solidFill>
                  <a:schemeClr val="bg1"/>
                </a:solidFill>
              </a:defRPr>
            </a:lvl1pPr>
          </a:lstStyle>
          <a:p>
            <a:pPr lvl="0"/>
            <a:r>
              <a:rPr lang="en-US"/>
              <a:t>Click to edit the header</a:t>
            </a:r>
          </a:p>
        </p:txBody>
      </p:sp>
      <p:cxnSp>
        <p:nvCxnSpPr>
          <p:cNvPr id="7" name="Connecteur droit 6">
            <a:extLst>
              <a:ext uri="{FF2B5EF4-FFF2-40B4-BE49-F238E27FC236}">
                <a16:creationId xmlns:a16="http://schemas.microsoft.com/office/drawing/2014/main" id="{B8FF2CD6-10C8-4698-A12D-83532F609865}"/>
              </a:ext>
            </a:extLst>
          </p:cNvPr>
          <p:cNvCxnSpPr>
            <a:cxnSpLocks/>
          </p:cNvCxnSpPr>
          <p:nvPr userDrawn="1"/>
        </p:nvCxnSpPr>
        <p:spPr>
          <a:xfrm>
            <a:off x="2958911" y="6343582"/>
            <a:ext cx="0" cy="3231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2A0D2E66-6834-405C-836E-A2220B774A10}"/>
              </a:ext>
            </a:extLst>
          </p:cNvPr>
          <p:cNvCxnSpPr>
            <a:cxnSpLocks/>
          </p:cNvCxnSpPr>
          <p:nvPr userDrawn="1"/>
        </p:nvCxnSpPr>
        <p:spPr>
          <a:xfrm>
            <a:off x="3339371" y="6343582"/>
            <a:ext cx="0" cy="3231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Espace réservé du numéro de diapositive 1">
            <a:extLst>
              <a:ext uri="{FF2B5EF4-FFF2-40B4-BE49-F238E27FC236}">
                <a16:creationId xmlns:a16="http://schemas.microsoft.com/office/drawing/2014/main" id="{F5B44DB9-2A00-4286-8D13-7011EEB897A7}"/>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bg1"/>
                </a:solidFill>
              </a:defRPr>
            </a:lvl1pPr>
          </a:lstStyle>
          <a:p>
            <a:fld id="{D1EFB977-7B4C-40FA-A2C2-422C9DB5E7C0}" type="slidenum">
              <a:rPr lang="fr-FR" smtClean="0"/>
              <a:pPr/>
              <a:t>‹#›</a:t>
            </a:fld>
            <a:endParaRPr lang="fr-FR"/>
          </a:p>
        </p:txBody>
      </p:sp>
      <p:sp>
        <p:nvSpPr>
          <p:cNvPr id="10" name="Title 2">
            <a:extLst>
              <a:ext uri="{FF2B5EF4-FFF2-40B4-BE49-F238E27FC236}">
                <a16:creationId xmlns:a16="http://schemas.microsoft.com/office/drawing/2014/main" id="{CDE56DDB-C4AC-4AFC-98EF-0BB470404D58}"/>
              </a:ext>
            </a:extLst>
          </p:cNvPr>
          <p:cNvSpPr txBox="1">
            <a:spLocks/>
          </p:cNvSpPr>
          <p:nvPr userDrawn="1"/>
        </p:nvSpPr>
        <p:spPr>
          <a:xfrm>
            <a:off x="279096" y="6248102"/>
            <a:ext cx="2857395" cy="514121"/>
          </a:xfrm>
          <a:prstGeom prst="rect">
            <a:avLst/>
          </a:prstGeom>
        </p:spPr>
        <p:txBody>
          <a:bodyPr vert="horz" lIns="121920" tIns="60960" rIns="121920" bIns="60960" rtlCol="0" anchor="ctr" anchorCtr="0">
            <a:noAutofit/>
          </a:bodyPr>
          <a:lstStyle>
            <a:lvl1pPr algn="l" defTabSz="914400" rtl="0" eaLnBrk="1" latinLnBrk="0" hangingPunct="1">
              <a:spcBef>
                <a:spcPct val="0"/>
              </a:spcBef>
              <a:buNone/>
              <a:defRPr sz="3000" b="1" kern="1200" baseline="0">
                <a:solidFill>
                  <a:schemeClr val="bg1"/>
                </a:solidFill>
                <a:latin typeface="Verdana" pitchFamily="34" charset="0"/>
                <a:ea typeface="Verdana" pitchFamily="34" charset="0"/>
                <a:cs typeface="Verdana" pitchFamily="34" charset="0"/>
              </a:defRPr>
            </a:lvl1pPr>
          </a:lstStyle>
          <a:p>
            <a:pPr algn="l">
              <a:spcBef>
                <a:spcPts val="0"/>
              </a:spcBef>
            </a:pPr>
            <a:r>
              <a:rPr lang="en-US" sz="1067" b="0" spc="0" baseline="0">
                <a:solidFill>
                  <a:schemeClr val="bg1"/>
                </a:solidFill>
                <a:latin typeface="+mn-lt"/>
              </a:rPr>
              <a:t>2019 Group Management Meeting</a:t>
            </a:r>
          </a:p>
        </p:txBody>
      </p:sp>
      <p:sp>
        <p:nvSpPr>
          <p:cNvPr id="11" name="Espace réservé du pied de page 2">
            <a:extLst>
              <a:ext uri="{FF2B5EF4-FFF2-40B4-BE49-F238E27FC236}">
                <a16:creationId xmlns:a16="http://schemas.microsoft.com/office/drawing/2014/main" id="{AB23B311-748D-4CD9-B043-45E820537658}"/>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solidFill>
                  <a:schemeClr val="bg1"/>
                </a:solidFill>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Technological strategy &amp; roadmap</a:t>
            </a:r>
          </a:p>
        </p:txBody>
      </p:sp>
      <p:cxnSp>
        <p:nvCxnSpPr>
          <p:cNvPr id="12" name="Connecteur droit 11">
            <a:extLst>
              <a:ext uri="{FF2B5EF4-FFF2-40B4-BE49-F238E27FC236}">
                <a16:creationId xmlns:a16="http://schemas.microsoft.com/office/drawing/2014/main" id="{EA40D24B-F417-4C53-8449-9A0D11AC32F7}"/>
              </a:ext>
            </a:extLst>
          </p:cNvPr>
          <p:cNvCxnSpPr/>
          <p:nvPr userDrawn="1"/>
        </p:nvCxnSpPr>
        <p:spPr>
          <a:xfrm>
            <a:off x="431800" y="6172200"/>
            <a:ext cx="1176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A4F43AF7-C8AA-436E-81F5-8344B6E3F4B9}"/>
              </a:ext>
            </a:extLst>
          </p:cNvPr>
          <p:cNvCxnSpPr/>
          <p:nvPr userDrawn="1"/>
        </p:nvCxnSpPr>
        <p:spPr>
          <a:xfrm>
            <a:off x="431800" y="1251332"/>
            <a:ext cx="1176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E95E62E4-7078-47D6-A420-808091F82A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8438" y="215905"/>
            <a:ext cx="1473497" cy="849705"/>
          </a:xfrm>
          <a:prstGeom prst="rect">
            <a:avLst/>
          </a:prstGeom>
        </p:spPr>
      </p:pic>
      <p:pic>
        <p:nvPicPr>
          <p:cNvPr id="16" name="Picture 13">
            <a:extLst>
              <a:ext uri="{FF2B5EF4-FFF2-40B4-BE49-F238E27FC236}">
                <a16:creationId xmlns:a16="http://schemas.microsoft.com/office/drawing/2014/main" id="{2F69E62D-896A-47BF-9380-E31262F90A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43303" y="6388321"/>
            <a:ext cx="831556" cy="271985"/>
          </a:xfrm>
          <a:prstGeom prst="rect">
            <a:avLst/>
          </a:prstGeom>
        </p:spPr>
      </p:pic>
    </p:spTree>
    <p:extLst>
      <p:ext uri="{BB962C8B-B14F-4D97-AF65-F5344CB8AC3E}">
        <p14:creationId xmlns:p14="http://schemas.microsoft.com/office/powerpoint/2010/main" val="459087914"/>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No 2nd top 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05AAC-FCD5-482E-96DD-9586CB89228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5" name="Slide Number Placeholder 5">
            <a:extLst>
              <a:ext uri="{FF2B5EF4-FFF2-40B4-BE49-F238E27FC236}">
                <a16:creationId xmlns:a16="http://schemas.microsoft.com/office/drawing/2014/main" id="{66AE13EA-DD2F-4C04-8E7F-C21D48583E7C}"/>
              </a:ext>
            </a:extLst>
          </p:cNvPr>
          <p:cNvSpPr>
            <a:spLocks noGrp="1"/>
          </p:cNvSpPr>
          <p:nvPr>
            <p:ph type="sldNum" sz="quarter" idx="4"/>
          </p:nvPr>
        </p:nvSpPr>
        <p:spPr>
          <a:xfrm>
            <a:off x="320400" y="6345019"/>
            <a:ext cx="975067" cy="265373"/>
          </a:xfrm>
          <a:prstGeom prst="rect">
            <a:avLst/>
          </a:prstGeom>
        </p:spPr>
        <p:txBody>
          <a:bodyPr vert="horz" lIns="91440" tIns="45720" rIns="91440" bIns="45720" rtlCol="0" anchor="ctr"/>
          <a:lstStyle>
            <a:lvl1pPr algn="l">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pic>
        <p:nvPicPr>
          <p:cNvPr id="6" name="Picture 1">
            <a:extLst>
              <a:ext uri="{FF2B5EF4-FFF2-40B4-BE49-F238E27FC236}">
                <a16:creationId xmlns:a16="http://schemas.microsoft.com/office/drawing/2014/main" id="{79E4B3A3-BD9A-44A1-8802-29211A8551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44154" y="6392292"/>
            <a:ext cx="833125" cy="272499"/>
          </a:xfrm>
          <a:prstGeom prst="rect">
            <a:avLst/>
          </a:prstGeom>
        </p:spPr>
      </p:pic>
      <p:sp>
        <p:nvSpPr>
          <p:cNvPr id="9" name="AddCustomFooter#1">
            <a:extLst>
              <a:ext uri="{FF2B5EF4-FFF2-40B4-BE49-F238E27FC236}">
                <a16:creationId xmlns:a16="http://schemas.microsoft.com/office/drawing/2014/main" id="{356D8930-AFF2-4008-9010-C31803AA2C56}"/>
              </a:ext>
            </a:extLst>
          </p:cNvPr>
          <p:cNvSpPr txBox="1"/>
          <p:nvPr userDrawn="1"/>
        </p:nvSpPr>
        <p:spPr>
          <a:xfrm>
            <a:off x="623393" y="6296550"/>
            <a:ext cx="1224951" cy="297454"/>
          </a:xfrm>
          <a:prstGeom prst="rect">
            <a:avLst/>
          </a:prstGeom>
          <a:noFill/>
        </p:spPr>
        <p:txBody>
          <a:bodyPr wrap="none" rtlCol="0">
            <a:spAutoFit/>
          </a:bodyPr>
          <a:lstStyle/>
          <a:p>
            <a:r>
              <a:rPr lang="en-US" sz="1333" baseline="0">
                <a:latin typeface="Verdana" pitchFamily="34" charset="0"/>
                <a:ea typeface="Verdana" pitchFamily="34" charset="0"/>
                <a:cs typeface="Verdana" pitchFamily="34" charset="0"/>
              </a:rPr>
              <a:t>     | © Atos</a:t>
            </a:r>
            <a:endParaRPr lang="nl-NL" sz="1333">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85577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Basic">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nl-NL"/>
          </a:p>
        </p:txBody>
      </p:sp>
      <p:sp>
        <p:nvSpPr>
          <p:cNvPr id="3" name="Content Placeholder 2"/>
          <p:cNvSpPr>
            <a:spLocks noGrp="1"/>
          </p:cNvSpPr>
          <p:nvPr>
            <p:ph idx="1"/>
          </p:nvPr>
        </p:nvSpPr>
        <p:spPr>
          <a:xfrm>
            <a:off x="186267" y="1454151"/>
            <a:ext cx="11664951" cy="46339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nl-NL"/>
          </a:p>
        </p:txBody>
      </p:sp>
      <p:sp>
        <p:nvSpPr>
          <p:cNvPr id="5" name="Rectangle 4"/>
          <p:cNvSpPr/>
          <p:nvPr userDrawn="1"/>
        </p:nvSpPr>
        <p:spPr>
          <a:xfrm>
            <a:off x="335361" y="260648"/>
            <a:ext cx="11530673"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userDrawn="1"/>
        </p:nvCxnSpPr>
        <p:spPr>
          <a:xfrm flipH="1">
            <a:off x="335360" y="1268760"/>
            <a:ext cx="11529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335360" y="6165304"/>
            <a:ext cx="115296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1520" y="6417332"/>
            <a:ext cx="1375120" cy="288032"/>
          </a:xfrm>
          <a:prstGeom prst="rect">
            <a:avLst/>
          </a:prstGeom>
          <a:noFill/>
          <a:ln>
            <a:noFill/>
          </a:ln>
        </p:spPr>
      </p:pic>
      <p:sp>
        <p:nvSpPr>
          <p:cNvPr id="11" name="Slide Number Placeholder 2"/>
          <p:cNvSpPr>
            <a:spLocks noGrp="1"/>
          </p:cNvSpPr>
          <p:nvPr>
            <p:ph type="sldNum" sz="quarter" idx="4"/>
          </p:nvPr>
        </p:nvSpPr>
        <p:spPr>
          <a:xfrm>
            <a:off x="6096000" y="6384315"/>
            <a:ext cx="529435" cy="247726"/>
          </a:xfrm>
          <a:prstGeom prst="rect">
            <a:avLst/>
          </a:prstGeom>
        </p:spPr>
        <p:txBody>
          <a:bodyPr vert="horz" lIns="91440" tIns="45720" rIns="91440" bIns="45720" rtlCol="0" anchor="ctr"/>
          <a:lstStyle>
            <a:lvl1pPr algn="l">
              <a:defRPr sz="1050">
                <a:solidFill>
                  <a:schemeClr val="tx1">
                    <a:tint val="75000"/>
                  </a:schemeClr>
                </a:solidFill>
              </a:defRPr>
            </a:lvl1pPr>
          </a:lstStyle>
          <a:p>
            <a:fld id="{E8483527-B110-4FE6-9C4C-4CD5B3CABFAE}" type="slidenum">
              <a:rPr lang="en-GB" smtClean="0"/>
              <a:pPr/>
              <a:t>‹#›</a:t>
            </a:fld>
            <a:endParaRPr lang="en-GB"/>
          </a:p>
        </p:txBody>
      </p:sp>
      <p:pic>
        <p:nvPicPr>
          <p:cNvPr id="14" name="Picture 13">
            <a:extLst>
              <a:ext uri="{FF2B5EF4-FFF2-40B4-BE49-F238E27FC236}">
                <a16:creationId xmlns:a16="http://schemas.microsoft.com/office/drawing/2014/main" id="{6110303E-7E63-4796-B87A-9F87859732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751" y="6452493"/>
            <a:ext cx="2735676" cy="144000"/>
          </a:xfrm>
          <a:prstGeom prst="rect">
            <a:avLst/>
          </a:prstGeom>
        </p:spPr>
      </p:pic>
    </p:spTree>
    <p:extLst>
      <p:ext uri="{BB962C8B-B14F-4D97-AF65-F5344CB8AC3E}">
        <p14:creationId xmlns:p14="http://schemas.microsoft.com/office/powerpoint/2010/main" val="3896089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Basic">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de-DE"/>
              <a:t>Titelmasterformat durch Klicken bearbeiten</a:t>
            </a:r>
            <a:endParaRPr lang="nl-NL"/>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nl-NL"/>
          </a:p>
        </p:txBody>
      </p:sp>
      <p:sp>
        <p:nvSpPr>
          <p:cNvPr id="5" name="Rectangle 4"/>
          <p:cNvSpPr/>
          <p:nvPr userDrawn="1"/>
        </p:nvSpPr>
        <p:spPr>
          <a:xfrm>
            <a:off x="335361" y="260648"/>
            <a:ext cx="11530673"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userDrawn="1"/>
        </p:nvCxnSpPr>
        <p:spPr>
          <a:xfrm flipH="1">
            <a:off x="335360" y="1268760"/>
            <a:ext cx="1152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335360" y="6165304"/>
            <a:ext cx="1152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lum bright="100000"/>
            <a:extLst>
              <a:ext uri="{28A0092B-C50C-407E-A947-70E740481C1C}">
                <a14:useLocalDpi xmlns:a14="http://schemas.microsoft.com/office/drawing/2010/main" val="0"/>
              </a:ext>
            </a:extLst>
          </a:blip>
          <a:stretch>
            <a:fillRect/>
          </a:stretch>
        </p:blipFill>
        <p:spPr>
          <a:xfrm>
            <a:off x="10481520" y="6417332"/>
            <a:ext cx="1375120" cy="288032"/>
          </a:xfrm>
          <a:prstGeom prst="rect">
            <a:avLst/>
          </a:prstGeom>
          <a:noFill/>
          <a:ln>
            <a:noFill/>
          </a:ln>
        </p:spPr>
      </p:pic>
    </p:spTree>
    <p:extLst>
      <p:ext uri="{BB962C8B-B14F-4D97-AF65-F5344CB8AC3E}">
        <p14:creationId xmlns:p14="http://schemas.microsoft.com/office/powerpoint/2010/main" val="1001780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No 2nd top lin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600" y="378000"/>
            <a:ext cx="11655040" cy="756000"/>
          </a:xfrm>
        </p:spPr>
        <p:txBody>
          <a:bodyPr/>
          <a:lstStyle/>
          <a:p>
            <a:r>
              <a:rPr lang="de-DE"/>
              <a:t>Titelmasterformat durch Klicken bearbeiten</a:t>
            </a:r>
            <a:endParaRPr lang="nl-NL"/>
          </a:p>
        </p:txBody>
      </p:sp>
      <p:sp>
        <p:nvSpPr>
          <p:cNvPr id="3" name="Content Placeholder 2"/>
          <p:cNvSpPr>
            <a:spLocks noGrp="1"/>
          </p:cNvSpPr>
          <p:nvPr>
            <p:ph idx="1"/>
          </p:nvPr>
        </p:nvSpPr>
        <p:spPr>
          <a:xfrm>
            <a:off x="187200" y="1124744"/>
            <a:ext cx="11664000" cy="496285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nl-NL"/>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1520" y="6417332"/>
            <a:ext cx="1375120" cy="288032"/>
          </a:xfrm>
          <a:prstGeom prst="rect">
            <a:avLst/>
          </a:prstGeom>
          <a:noFill/>
          <a:ln>
            <a:noFill/>
          </a:ln>
        </p:spPr>
      </p:pic>
      <p:sp>
        <p:nvSpPr>
          <p:cNvPr id="5" name="Slide Number Placeholder 2"/>
          <p:cNvSpPr>
            <a:spLocks noGrp="1"/>
          </p:cNvSpPr>
          <p:nvPr>
            <p:ph type="sldNum" sz="quarter" idx="4"/>
          </p:nvPr>
        </p:nvSpPr>
        <p:spPr>
          <a:xfrm>
            <a:off x="195495" y="6165303"/>
            <a:ext cx="2743200" cy="324675"/>
          </a:xfrm>
          <a:prstGeom prst="rect">
            <a:avLst/>
          </a:prstGeom>
        </p:spPr>
        <p:txBody>
          <a:bodyPr vert="horz" lIns="91440" tIns="45720" rIns="91440" bIns="45720" rtlCol="0" anchor="ctr"/>
          <a:lstStyle>
            <a:lvl1pPr algn="l">
              <a:defRPr sz="1050">
                <a:solidFill>
                  <a:schemeClr val="tx1">
                    <a:tint val="75000"/>
                  </a:schemeClr>
                </a:solidFill>
              </a:defRPr>
            </a:lvl1pPr>
          </a:lstStyle>
          <a:p>
            <a:fld id="{E8483527-B110-4FE6-9C4C-4CD5B3CABFAE}" type="slidenum">
              <a:rPr lang="en-GB" smtClean="0"/>
              <a:pPr/>
              <a:t>‹#›</a:t>
            </a:fld>
            <a:endParaRPr lang="en-GB"/>
          </a:p>
        </p:txBody>
      </p:sp>
    </p:spTree>
    <p:extLst>
      <p:ext uri="{BB962C8B-B14F-4D97-AF65-F5344CB8AC3E}">
        <p14:creationId xmlns:p14="http://schemas.microsoft.com/office/powerpoint/2010/main" val="1174418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text only">
    <p:bg bwMode="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62" y="1473468"/>
            <a:ext cx="7774857" cy="1470025"/>
          </a:xfrm>
          <a:prstGeom prst="rect">
            <a:avLst/>
          </a:prstGeom>
        </p:spPr>
        <p:txBody>
          <a:bodyPr anchor="b" anchorCtr="0">
            <a:noAutofit/>
          </a:bodyPr>
          <a:lstStyle>
            <a:lvl1pPr algn="l">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443166" y="3184271"/>
            <a:ext cx="12196179" cy="1486800"/>
          </a:xfrm>
          <a:prstGeom prst="rect">
            <a:avLst/>
          </a:prstGeom>
        </p:spPr>
        <p:txBody>
          <a:bodyPr>
            <a:noAutofit/>
          </a:bodyPr>
          <a:lstStyle>
            <a:lvl1pPr marL="0" indent="0" algn="l">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pic>
        <p:nvPicPr>
          <p:cNvPr id="26" name="Image 25">
            <a:extLst>
              <a:ext uri="{FF2B5EF4-FFF2-40B4-BE49-F238E27FC236}">
                <a16:creationId xmlns:a16="http://schemas.microsoft.com/office/drawing/2014/main" id="{EA93010D-4443-4DDD-85A4-7DC7719AA1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168" y="5372908"/>
            <a:ext cx="2112235" cy="1493801"/>
          </a:xfrm>
          <a:prstGeom prst="rect">
            <a:avLst/>
          </a:prstGeom>
        </p:spPr>
      </p:pic>
      <p:cxnSp>
        <p:nvCxnSpPr>
          <p:cNvPr id="27" name="Connecteur droit 26">
            <a:extLst>
              <a:ext uri="{FF2B5EF4-FFF2-40B4-BE49-F238E27FC236}">
                <a16:creationId xmlns:a16="http://schemas.microsoft.com/office/drawing/2014/main" id="{0F2C22FF-E43E-47FB-A344-A48B9083D926}"/>
              </a:ext>
            </a:extLst>
          </p:cNvPr>
          <p:cNvCxnSpPr>
            <a:cxnSpLocks/>
          </p:cNvCxnSpPr>
          <p:nvPr userDrawn="1"/>
        </p:nvCxnSpPr>
        <p:spPr>
          <a:xfrm>
            <a:off x="426720" y="3074125"/>
            <a:ext cx="117652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itle 2">
            <a:extLst>
              <a:ext uri="{FF2B5EF4-FFF2-40B4-BE49-F238E27FC236}">
                <a16:creationId xmlns:a16="http://schemas.microsoft.com/office/drawing/2014/main" id="{5C0436E1-97C6-4A46-923D-7DE2B9C6D76F}"/>
              </a:ext>
            </a:extLst>
          </p:cNvPr>
          <p:cNvSpPr txBox="1">
            <a:spLocks/>
          </p:cNvSpPr>
          <p:nvPr userDrawn="1"/>
        </p:nvSpPr>
        <p:spPr>
          <a:xfrm>
            <a:off x="323161" y="5532654"/>
            <a:ext cx="5032059" cy="927137"/>
          </a:xfrm>
          <a:prstGeom prst="rect">
            <a:avLst/>
          </a:prstGeom>
        </p:spPr>
        <p:txBody>
          <a:bodyPr vert="horz" lIns="121920" tIns="60960" rIns="121920" bIns="60960" rtlCol="0" anchor="b" anchorCtr="0">
            <a:noAutofit/>
          </a:bodyPr>
          <a:lstStyle>
            <a:lvl1pPr algn="l" defTabSz="914400" rtl="0" eaLnBrk="1" latinLnBrk="0" hangingPunct="1">
              <a:spcBef>
                <a:spcPct val="0"/>
              </a:spcBef>
              <a:buNone/>
              <a:defRPr sz="3000" b="1" kern="1200" baseline="0">
                <a:solidFill>
                  <a:schemeClr val="bg1"/>
                </a:solidFill>
                <a:latin typeface="Verdana" pitchFamily="34" charset="0"/>
                <a:ea typeface="Verdana" pitchFamily="34" charset="0"/>
                <a:cs typeface="Verdana" pitchFamily="34" charset="0"/>
              </a:defRPr>
            </a:lvl1pPr>
          </a:lstStyle>
          <a:p>
            <a:pPr algn="l">
              <a:spcBef>
                <a:spcPts val="0"/>
              </a:spcBef>
            </a:pPr>
            <a:r>
              <a:rPr lang="en-US" sz="2000" b="0" spc="-107" baseline="0">
                <a:latin typeface="+mn-lt"/>
              </a:rPr>
              <a:t>2019 Group Management Meeting</a:t>
            </a:r>
          </a:p>
        </p:txBody>
      </p:sp>
      <p:sp>
        <p:nvSpPr>
          <p:cNvPr id="30" name="Ellipse 29">
            <a:extLst>
              <a:ext uri="{FF2B5EF4-FFF2-40B4-BE49-F238E27FC236}">
                <a16:creationId xmlns:a16="http://schemas.microsoft.com/office/drawing/2014/main" id="{79AD3298-83D3-4CD8-B687-3714F5C1EEDF}"/>
              </a:ext>
            </a:extLst>
          </p:cNvPr>
          <p:cNvSpPr/>
          <p:nvPr userDrawn="1"/>
        </p:nvSpPr>
        <p:spPr>
          <a:xfrm>
            <a:off x="7838567" y="266053"/>
            <a:ext cx="5493509" cy="5493509"/>
          </a:xfrm>
          <a:prstGeom prst="ellipse">
            <a:avLst/>
          </a:prstGeom>
          <a:gradFill>
            <a:gsLst>
              <a:gs pos="32000">
                <a:schemeClr val="bg1"/>
              </a:gs>
              <a:gs pos="71000">
                <a:srgbClr val="0066A1">
                  <a:alpha val="1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3200"/>
          </a:p>
        </p:txBody>
      </p:sp>
      <p:grpSp>
        <p:nvGrpSpPr>
          <p:cNvPr id="31" name="Groupe 30">
            <a:extLst>
              <a:ext uri="{FF2B5EF4-FFF2-40B4-BE49-F238E27FC236}">
                <a16:creationId xmlns:a16="http://schemas.microsoft.com/office/drawing/2014/main" id="{2C62E9F0-8B25-405E-A151-5CEB8376111F}"/>
              </a:ext>
            </a:extLst>
          </p:cNvPr>
          <p:cNvGrpSpPr/>
          <p:nvPr userDrawn="1"/>
        </p:nvGrpSpPr>
        <p:grpSpPr>
          <a:xfrm>
            <a:off x="9040016" y="1404859"/>
            <a:ext cx="3151984" cy="3151984"/>
            <a:chOff x="21468848" y="-3537284"/>
            <a:chExt cx="23499848" cy="23499848"/>
          </a:xfrm>
        </p:grpSpPr>
        <p:sp>
          <p:nvSpPr>
            <p:cNvPr id="32" name="Arc 31">
              <a:extLst>
                <a:ext uri="{FF2B5EF4-FFF2-40B4-BE49-F238E27FC236}">
                  <a16:creationId xmlns:a16="http://schemas.microsoft.com/office/drawing/2014/main" id="{6716B862-3DC6-44A8-A3AF-E71829A26644}"/>
                </a:ext>
              </a:extLst>
            </p:cNvPr>
            <p:cNvSpPr/>
            <p:nvPr/>
          </p:nvSpPr>
          <p:spPr>
            <a:xfrm>
              <a:off x="21468848" y="-3537284"/>
              <a:ext cx="23499848" cy="23499848"/>
            </a:xfrm>
            <a:prstGeom prst="arc">
              <a:avLst>
                <a:gd name="adj1" fmla="val 19557965"/>
                <a:gd name="adj2" fmla="val 3133409"/>
              </a:avLst>
            </a:prstGeom>
            <a:ln w="508000">
              <a:solidFill>
                <a:srgbClr val="0066A1">
                  <a:alpha val="28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3" name="Arc 32">
              <a:extLst>
                <a:ext uri="{FF2B5EF4-FFF2-40B4-BE49-F238E27FC236}">
                  <a16:creationId xmlns:a16="http://schemas.microsoft.com/office/drawing/2014/main" id="{C86DE054-F224-4F7C-A641-5D7DF22F95A7}"/>
                </a:ext>
              </a:extLst>
            </p:cNvPr>
            <p:cNvSpPr/>
            <p:nvPr/>
          </p:nvSpPr>
          <p:spPr>
            <a:xfrm>
              <a:off x="21468848" y="-3537284"/>
              <a:ext cx="23499848" cy="23499848"/>
            </a:xfrm>
            <a:prstGeom prst="arc">
              <a:avLst>
                <a:gd name="adj1" fmla="val 11785305"/>
                <a:gd name="adj2" fmla="val 13970759"/>
              </a:avLst>
            </a:prstGeom>
            <a:ln w="508000">
              <a:solidFill>
                <a:srgbClr val="0066A1">
                  <a:alpha val="43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4" name="Arc 33">
              <a:extLst>
                <a:ext uri="{FF2B5EF4-FFF2-40B4-BE49-F238E27FC236}">
                  <a16:creationId xmlns:a16="http://schemas.microsoft.com/office/drawing/2014/main" id="{D1FD05D8-A9EC-4245-A623-575294CBC7AA}"/>
                </a:ext>
              </a:extLst>
            </p:cNvPr>
            <p:cNvSpPr/>
            <p:nvPr/>
          </p:nvSpPr>
          <p:spPr>
            <a:xfrm>
              <a:off x="22445578" y="-2704934"/>
              <a:ext cx="21835148" cy="21835148"/>
            </a:xfrm>
            <a:prstGeom prst="arc">
              <a:avLst>
                <a:gd name="adj1" fmla="val 7677851"/>
                <a:gd name="adj2" fmla="val 12897115"/>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5" name="Arc 34">
              <a:extLst>
                <a:ext uri="{FF2B5EF4-FFF2-40B4-BE49-F238E27FC236}">
                  <a16:creationId xmlns:a16="http://schemas.microsoft.com/office/drawing/2014/main" id="{F6FA11C3-FAD1-4C84-BE5C-3906F1930126}"/>
                </a:ext>
              </a:extLst>
            </p:cNvPr>
            <p:cNvSpPr/>
            <p:nvPr/>
          </p:nvSpPr>
          <p:spPr>
            <a:xfrm>
              <a:off x="22445579" y="-2704931"/>
              <a:ext cx="21835144" cy="21835144"/>
            </a:xfrm>
            <a:prstGeom prst="arc">
              <a:avLst>
                <a:gd name="adj1" fmla="val 1241938"/>
                <a:gd name="adj2" fmla="val 3313189"/>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grpSp>
      <p:pic>
        <p:nvPicPr>
          <p:cNvPr id="48" name="Image 47">
            <a:extLst>
              <a:ext uri="{FF2B5EF4-FFF2-40B4-BE49-F238E27FC236}">
                <a16:creationId xmlns:a16="http://schemas.microsoft.com/office/drawing/2014/main" id="{C83103F1-FE98-41CE-9115-8D29AE139C9C}"/>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72650" y="2479928"/>
            <a:ext cx="1730834" cy="998101"/>
          </a:xfrm>
          <a:prstGeom prst="rect">
            <a:avLst/>
          </a:prstGeom>
        </p:spPr>
      </p:pic>
    </p:spTree>
    <p:extLst>
      <p:ext uri="{BB962C8B-B14F-4D97-AF65-F5344CB8AC3E}">
        <p14:creationId xmlns:p14="http://schemas.microsoft.com/office/powerpoint/2010/main" val="2000307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996340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bg bwMode="gray">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7705" y="1604798"/>
            <a:ext cx="11079128" cy="1470025"/>
          </a:xfrm>
          <a:prstGeom prst="rect">
            <a:avLst/>
          </a:prstGeom>
        </p:spPr>
        <p:txBody>
          <a:bodyPr anchor="b" anchorCtr="0">
            <a:noAutofit/>
          </a:bodyPr>
          <a:lstStyle>
            <a:lvl1pPr>
              <a:defRPr sz="4000" b="1" baseline="0">
                <a:solidFill>
                  <a:schemeClr val="bg1"/>
                </a:solidFill>
                <a:latin typeface="Verdana" pitchFamily="34" charset="0"/>
                <a:ea typeface="Verdana" pitchFamily="34" charset="0"/>
                <a:cs typeface="Verdana" pitchFamily="34" charset="0"/>
              </a:defRPr>
            </a:lvl1pPr>
          </a:lstStyle>
          <a:p>
            <a:r>
              <a:rPr lang="en-US"/>
              <a:t>Title</a:t>
            </a:r>
            <a:endParaRPr lang="nl-NL"/>
          </a:p>
        </p:txBody>
      </p:sp>
      <p:sp>
        <p:nvSpPr>
          <p:cNvPr id="3" name="Subtitle 2"/>
          <p:cNvSpPr>
            <a:spLocks noGrp="1"/>
          </p:cNvSpPr>
          <p:nvPr>
            <p:ph type="subTitle" idx="1" hasCustomPrompt="1"/>
          </p:nvPr>
        </p:nvSpPr>
        <p:spPr>
          <a:xfrm>
            <a:off x="286506" y="3094328"/>
            <a:ext cx="11082925" cy="1486800"/>
          </a:xfrm>
          <a:prstGeom prst="rect">
            <a:avLst/>
          </a:prstGeom>
        </p:spPr>
        <p:txBody>
          <a:bodyPr>
            <a:noAutofit/>
          </a:bodyPr>
          <a:lstStyle>
            <a:lvl1pPr marL="0" indent="0" algn="l">
              <a:buNone/>
              <a:defRPr sz="3733"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err="1"/>
              <a:t>Subtitle</a:t>
            </a:r>
            <a:endParaRPr lang="nl-NL"/>
          </a:p>
        </p:txBody>
      </p:sp>
      <p:sp>
        <p:nvSpPr>
          <p:cNvPr id="8" name="AddCustomDate#1"/>
          <p:cNvSpPr txBox="1"/>
          <p:nvPr userDrawn="1"/>
        </p:nvSpPr>
        <p:spPr>
          <a:xfrm>
            <a:off x="290149" y="4965171"/>
            <a:ext cx="1409360" cy="338554"/>
          </a:xfrm>
          <a:prstGeom prst="rect">
            <a:avLst/>
          </a:prstGeom>
          <a:noFill/>
        </p:spPr>
        <p:txBody>
          <a:bodyPr wrap="none" rtlCol="0">
            <a:spAutoFit/>
          </a:bodyPr>
          <a:lstStyle/>
          <a:p>
            <a:r>
              <a:rPr lang="nl-NL" sz="1600" b="0">
                <a:solidFill>
                  <a:schemeClr val="bg1"/>
                </a:solidFill>
                <a:latin typeface="Verdana" pitchFamily="34" charset="0"/>
                <a:ea typeface="Verdana" pitchFamily="34" charset="0"/>
                <a:cs typeface="Verdana" pitchFamily="34" charset="0"/>
              </a:rPr>
              <a:t>13-09-2019</a:t>
            </a:r>
          </a:p>
        </p:txBody>
      </p:sp>
      <p:sp>
        <p:nvSpPr>
          <p:cNvPr id="10" name="AddClassification"/>
          <p:cNvSpPr txBox="1">
            <a:spLocks noChangeArrowheads="1"/>
          </p:cNvSpPr>
          <p:nvPr userDrawn="1"/>
        </p:nvSpPr>
        <p:spPr bwMode="auto">
          <a:xfrm>
            <a:off x="4974539" y="6202882"/>
            <a:ext cx="2242922"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lgn="ctr"/>
            <a:r>
              <a:rPr lang="en-US" sz="1067" b="0">
                <a:solidFill>
                  <a:schemeClr val="bg1"/>
                </a:solidFill>
                <a:latin typeface="Verdana" pitchFamily="34" charset="0"/>
                <a:ea typeface="Verdana" pitchFamily="34" charset="0"/>
                <a:cs typeface="Verdana" pitchFamily="34" charset="0"/>
              </a:rPr>
              <a:t>© Atos - For internal use only</a:t>
            </a:r>
          </a:p>
        </p:txBody>
      </p:sp>
      <p:cxnSp>
        <p:nvCxnSpPr>
          <p:cNvPr id="5" name="Straight Connector 4"/>
          <p:cNvCxnSpPr>
            <a:cxnSpLocks/>
          </p:cNvCxnSpPr>
          <p:nvPr userDrawn="1"/>
        </p:nvCxnSpPr>
        <p:spPr>
          <a:xfrm>
            <a:off x="417973" y="3076221"/>
            <a:ext cx="1177402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77308" y="5830035"/>
            <a:ext cx="1779888" cy="58216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400" y="6316801"/>
            <a:ext cx="2180299" cy="114767"/>
          </a:xfrm>
          <a:prstGeom prst="rect">
            <a:avLst/>
          </a:prstGeom>
        </p:spPr>
      </p:pic>
    </p:spTree>
    <p:extLst>
      <p:ext uri="{BB962C8B-B14F-4D97-AF65-F5344CB8AC3E}">
        <p14:creationId xmlns:p14="http://schemas.microsoft.com/office/powerpoint/2010/main" val="268231649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umber slide #1">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69" name="Picture 6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 y="2079122"/>
            <a:ext cx="12222469" cy="2699757"/>
          </a:xfrm>
          <a:prstGeom prst="rect">
            <a:avLst/>
          </a:prstGeom>
        </p:spPr>
      </p:pic>
    </p:spTree>
    <p:extLst>
      <p:ext uri="{BB962C8B-B14F-4D97-AF65-F5344CB8AC3E}">
        <p14:creationId xmlns:p14="http://schemas.microsoft.com/office/powerpoint/2010/main" val="4007011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0400" y="1534637"/>
            <a:ext cx="11664000" cy="4633200"/>
          </a:xfrm>
          <a:prstGeom prst="rect">
            <a:avLst/>
          </a:prstGeom>
        </p:spPr>
        <p:txBody>
          <a:body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0" name="Slide Number Placeholder 5"/>
          <p:cNvSpPr>
            <a:spLocks noGrp="1"/>
          </p:cNvSpPr>
          <p:nvPr>
            <p:ph type="sldNum" sz="quarter" idx="4"/>
          </p:nvPr>
        </p:nvSpPr>
        <p:spPr>
          <a:xfrm>
            <a:off x="320400" y="6326136"/>
            <a:ext cx="591024" cy="288033"/>
          </a:xfrm>
          <a:prstGeom prst="rect">
            <a:avLst/>
          </a:prstGeom>
        </p:spPr>
        <p:txBody>
          <a:bodyPr vert="horz" lIns="91440" tIns="45720" rIns="91440" bIns="45720" rtlCol="0" anchor="ctr"/>
          <a:lstStyle>
            <a:lvl1pPr algn="l">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4154" y="6392292"/>
            <a:ext cx="833125" cy="272499"/>
          </a:xfrm>
          <a:prstGeom prst="rect">
            <a:avLst/>
          </a:prstGeom>
        </p:spPr>
      </p:pic>
      <p:cxnSp>
        <p:nvCxnSpPr>
          <p:cNvPr id="5" name="Straight Connector 4"/>
          <p:cNvCxnSpPr>
            <a:cxnSpLocks/>
          </p:cNvCxnSpPr>
          <p:nvPr userDrawn="1"/>
        </p:nvCxnSpPr>
        <p:spPr>
          <a:xfrm>
            <a:off x="435832" y="6167837"/>
            <a:ext cx="11760629"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userDrawn="1"/>
        </p:nvCxnSpPr>
        <p:spPr>
          <a:xfrm>
            <a:off x="438946" y="1259909"/>
            <a:ext cx="1176062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288651" y="164637"/>
            <a:ext cx="11664000" cy="576064"/>
          </a:xfrm>
        </p:spPr>
        <p:txBody>
          <a:bodyPr/>
          <a:lstStyle>
            <a:lvl1pPr>
              <a:defRPr/>
            </a:lvl1pPr>
          </a:lstStyle>
          <a:p>
            <a:r>
              <a:rPr lang="en-US"/>
              <a:t>Click to add Action Title</a:t>
            </a:r>
          </a:p>
        </p:txBody>
      </p:sp>
      <p:sp>
        <p:nvSpPr>
          <p:cNvPr id="9" name="Subtitle 8"/>
          <p:cNvSpPr>
            <a:spLocks noGrp="1"/>
          </p:cNvSpPr>
          <p:nvPr>
            <p:ph type="subTitle" idx="10" hasCustomPrompt="1"/>
          </p:nvPr>
        </p:nvSpPr>
        <p:spPr>
          <a:xfrm>
            <a:off x="288651" y="745067"/>
            <a:ext cx="11664000" cy="391021"/>
          </a:xfrm>
        </p:spPr>
        <p:txBody>
          <a:bodyPr/>
          <a:lstStyle>
            <a:lvl1pPr marL="0" indent="0">
              <a:buNone/>
              <a:defRPr sz="2400"/>
            </a:lvl1pPr>
          </a:lstStyle>
          <a:p>
            <a:r>
              <a:rPr lang="en-US"/>
              <a:t>Click to add Subtitle</a:t>
            </a:r>
          </a:p>
        </p:txBody>
      </p:sp>
    </p:spTree>
    <p:extLst>
      <p:ext uri="{BB962C8B-B14F-4D97-AF65-F5344CB8AC3E}">
        <p14:creationId xmlns:p14="http://schemas.microsoft.com/office/powerpoint/2010/main" val="108213502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No 2nd top li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651" y="1152482"/>
            <a:ext cx="11664000" cy="4964817"/>
          </a:xfrm>
          <a:prstGeom prst="rect">
            <a:avLst/>
          </a:prstGeom>
        </p:spPr>
        <p:txBody>
          <a:body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7" name="Slide Number Placeholder 5"/>
          <p:cNvSpPr>
            <a:spLocks noGrp="1"/>
          </p:cNvSpPr>
          <p:nvPr>
            <p:ph type="sldNum" sz="quarter" idx="4"/>
          </p:nvPr>
        </p:nvSpPr>
        <p:spPr>
          <a:xfrm>
            <a:off x="320400" y="6326136"/>
            <a:ext cx="591024" cy="288033"/>
          </a:xfrm>
          <a:prstGeom prst="rect">
            <a:avLst/>
          </a:prstGeom>
        </p:spPr>
        <p:txBody>
          <a:bodyPr vert="horz" lIns="91440" tIns="45720" rIns="91440" bIns="45720" rtlCol="0" anchor="ctr"/>
          <a:lstStyle>
            <a:lvl1pPr algn="l">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cxnSp>
        <p:nvCxnSpPr>
          <p:cNvPr id="5" name="Straight Connector 4"/>
          <p:cNvCxnSpPr>
            <a:cxnSpLocks/>
          </p:cNvCxnSpPr>
          <p:nvPr userDrawn="1"/>
        </p:nvCxnSpPr>
        <p:spPr>
          <a:xfrm>
            <a:off x="435832" y="6167837"/>
            <a:ext cx="11760629"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4154" y="6392292"/>
            <a:ext cx="833125" cy="272499"/>
          </a:xfrm>
          <a:prstGeom prst="rect">
            <a:avLst/>
          </a:prstGeom>
        </p:spPr>
      </p:pic>
      <p:sp>
        <p:nvSpPr>
          <p:cNvPr id="8" name="Title 7"/>
          <p:cNvSpPr>
            <a:spLocks noGrp="1"/>
          </p:cNvSpPr>
          <p:nvPr>
            <p:ph type="title" hasCustomPrompt="1"/>
          </p:nvPr>
        </p:nvSpPr>
        <p:spPr>
          <a:xfrm>
            <a:off x="288651" y="164637"/>
            <a:ext cx="11664000" cy="576064"/>
          </a:xfrm>
        </p:spPr>
        <p:txBody>
          <a:bodyPr/>
          <a:lstStyle>
            <a:lvl1pPr>
              <a:defRPr/>
            </a:lvl1pPr>
          </a:lstStyle>
          <a:p>
            <a:r>
              <a:rPr lang="en-US"/>
              <a:t>Click to add Action Title</a:t>
            </a:r>
          </a:p>
        </p:txBody>
      </p:sp>
      <p:sp>
        <p:nvSpPr>
          <p:cNvPr id="10" name="Subtitle 8"/>
          <p:cNvSpPr>
            <a:spLocks noGrp="1"/>
          </p:cNvSpPr>
          <p:nvPr>
            <p:ph type="subTitle" idx="10" hasCustomPrompt="1"/>
          </p:nvPr>
        </p:nvSpPr>
        <p:spPr>
          <a:xfrm>
            <a:off x="288651" y="745067"/>
            <a:ext cx="11664000" cy="391021"/>
          </a:xfrm>
        </p:spPr>
        <p:txBody>
          <a:bodyPr/>
          <a:lstStyle>
            <a:lvl1pPr marL="0" indent="0">
              <a:buNone/>
              <a:defRPr sz="2400"/>
            </a:lvl1pPr>
          </a:lstStyle>
          <a:p>
            <a:r>
              <a:rPr lang="en-US"/>
              <a:t>Click to add Subtitle</a:t>
            </a:r>
          </a:p>
        </p:txBody>
      </p:sp>
    </p:spTree>
    <p:extLst>
      <p:ext uri="{BB962C8B-B14F-4D97-AF65-F5344CB8AC3E}">
        <p14:creationId xmlns:p14="http://schemas.microsoft.com/office/powerpoint/2010/main" val="2198891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Number slide #2">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36" y="2046008"/>
            <a:ext cx="12256619" cy="2734113"/>
          </a:xfrm>
          <a:prstGeom prst="rect">
            <a:avLst/>
          </a:prstGeom>
        </p:spPr>
      </p:pic>
    </p:spTree>
    <p:extLst>
      <p:ext uri="{BB962C8B-B14F-4D97-AF65-F5344CB8AC3E}">
        <p14:creationId xmlns:p14="http://schemas.microsoft.com/office/powerpoint/2010/main" val="323300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umber slide #3">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5253"/>
            <a:ext cx="12240683" cy="2735623"/>
          </a:xfrm>
          <a:prstGeom prst="rect">
            <a:avLst/>
          </a:prstGeom>
        </p:spPr>
      </p:pic>
    </p:spTree>
    <p:extLst>
      <p:ext uri="{BB962C8B-B14F-4D97-AF65-F5344CB8AC3E}">
        <p14:creationId xmlns:p14="http://schemas.microsoft.com/office/powerpoint/2010/main" val="359994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umber slide #4">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79122"/>
            <a:ext cx="12240683" cy="2699757"/>
          </a:xfrm>
          <a:prstGeom prst="rect">
            <a:avLst/>
          </a:prstGeom>
        </p:spPr>
      </p:pic>
    </p:spTree>
    <p:extLst>
      <p:ext uri="{BB962C8B-B14F-4D97-AF65-F5344CB8AC3E}">
        <p14:creationId xmlns:p14="http://schemas.microsoft.com/office/powerpoint/2010/main" val="2415559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umber slide #5">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78112"/>
            <a:ext cx="12240683" cy="2701776"/>
          </a:xfrm>
          <a:prstGeom prst="rect">
            <a:avLst/>
          </a:prstGeom>
        </p:spPr>
      </p:pic>
    </p:spTree>
    <p:extLst>
      <p:ext uri="{BB962C8B-B14F-4D97-AF65-F5344CB8AC3E}">
        <p14:creationId xmlns:p14="http://schemas.microsoft.com/office/powerpoint/2010/main" val="1470786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Number slide #6">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6034"/>
            <a:ext cx="12248651" cy="2734060"/>
          </a:xfrm>
          <a:prstGeom prst="rect">
            <a:avLst/>
          </a:prstGeom>
        </p:spPr>
      </p:pic>
    </p:spTree>
    <p:extLst>
      <p:ext uri="{BB962C8B-B14F-4D97-AF65-F5344CB8AC3E}">
        <p14:creationId xmlns:p14="http://schemas.microsoft.com/office/powerpoint/2010/main" val="56475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Basic">
    <p:bg bwMode="gray">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651" y="1454400"/>
            <a:ext cx="11664000" cy="4633200"/>
          </a:xfrm>
          <a:prstGeom prst="rect">
            <a:avLst/>
          </a:prstGeom>
        </p:spPr>
        <p:txBody>
          <a:bodyPr/>
          <a:lstStyle>
            <a:lvl2pPr>
              <a:defRPr sz="1867"/>
            </a:lvl2pPr>
            <a:lvl3pPr>
              <a:defRPr sz="1467"/>
            </a:lvl3pPr>
            <a:lvl4pPr>
              <a:defRPr sz="1467"/>
            </a:lvl4pPr>
            <a:lvl5pPr>
              <a:defRPr sz="1467"/>
            </a:lvl5p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3345123"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en-US"/>
              <a:t>Venue, agenda</a:t>
            </a:r>
            <a:endParaRPr lang="fr-FR"/>
          </a:p>
        </p:txBody>
      </p:sp>
      <p:sp>
        <p:nvSpPr>
          <p:cNvPr id="6" name="Title 5"/>
          <p:cNvSpPr>
            <a:spLocks noGrp="1"/>
          </p:cNvSpPr>
          <p:nvPr>
            <p:ph type="title" hasCustomPrompt="1"/>
          </p:nvPr>
        </p:nvSpPr>
        <p:spPr>
          <a:xfrm>
            <a:off x="288652" y="133119"/>
            <a:ext cx="9886980" cy="1010496"/>
          </a:xfrm>
        </p:spPr>
        <p:txBody>
          <a:bodyPr vert="horz" lIns="91440" tIns="45720" rIns="91440" bIns="45720" rtlCol="0" anchor="b" anchorCtr="0">
            <a:noAutofit/>
          </a:bodyPr>
          <a:lstStyle>
            <a:lvl1pPr>
              <a:defRPr lang="en-US" sz="2800" dirty="0"/>
            </a:lvl1pPr>
          </a:lstStyle>
          <a:p>
            <a:pPr lvl="0"/>
            <a:r>
              <a:rPr lang="en-US"/>
              <a:t>Click to edit the header</a:t>
            </a:r>
          </a:p>
        </p:txBody>
      </p:sp>
    </p:spTree>
    <p:extLst>
      <p:ext uri="{BB962C8B-B14F-4D97-AF65-F5344CB8AC3E}">
        <p14:creationId xmlns:p14="http://schemas.microsoft.com/office/powerpoint/2010/main" val="2473105647"/>
      </p:ext>
    </p:extLst>
  </p:cSld>
  <p:clrMapOvr>
    <a:masterClrMapping/>
  </p:clrMapOvr>
  <p:extLst>
    <p:ext uri="{DCECCB84-F9BA-43D5-87BE-67443E8EF086}">
      <p15:sldGuideLst xmlns:p15="http://schemas.microsoft.com/office/powerpoint/2012/main">
        <p15:guide id="1" orient="horz" pos="708"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Number slide #7">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80130"/>
            <a:ext cx="12248651" cy="2697741"/>
          </a:xfrm>
          <a:prstGeom prst="rect">
            <a:avLst/>
          </a:prstGeom>
        </p:spPr>
      </p:pic>
    </p:spTree>
    <p:extLst>
      <p:ext uri="{BB962C8B-B14F-4D97-AF65-F5344CB8AC3E}">
        <p14:creationId xmlns:p14="http://schemas.microsoft.com/office/powerpoint/2010/main" val="84588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Number slide #8">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6034"/>
            <a:ext cx="12248651" cy="2734060"/>
          </a:xfrm>
          <a:prstGeom prst="rect">
            <a:avLst/>
          </a:prstGeom>
        </p:spPr>
      </p:pic>
    </p:spTree>
    <p:extLst>
      <p:ext uri="{BB962C8B-B14F-4D97-AF65-F5344CB8AC3E}">
        <p14:creationId xmlns:p14="http://schemas.microsoft.com/office/powerpoint/2010/main" val="810118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Number slide #9">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6034"/>
            <a:ext cx="12248651" cy="2734060"/>
          </a:xfrm>
          <a:prstGeom prst="rect">
            <a:avLst/>
          </a:prstGeom>
        </p:spPr>
      </p:pic>
    </p:spTree>
    <p:extLst>
      <p:ext uri="{BB962C8B-B14F-4D97-AF65-F5344CB8AC3E}">
        <p14:creationId xmlns:p14="http://schemas.microsoft.com/office/powerpoint/2010/main" val="3439743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Number slide #10">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47296"/>
            <a:ext cx="12272555" cy="2731537"/>
          </a:xfrm>
          <a:prstGeom prst="rect">
            <a:avLst/>
          </a:prstGeom>
        </p:spPr>
      </p:pic>
    </p:spTree>
    <p:extLst>
      <p:ext uri="{BB962C8B-B14F-4D97-AF65-F5344CB8AC3E}">
        <p14:creationId xmlns:p14="http://schemas.microsoft.com/office/powerpoint/2010/main" val="1865030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Number slide #11">
    <p:bg>
      <p:bgPr>
        <a:solidFill>
          <a:srgbClr val="0066A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29" y="2080354"/>
            <a:ext cx="12263712" cy="2697292"/>
          </a:xfrm>
          <a:prstGeom prst="rect">
            <a:avLst/>
          </a:prstGeom>
        </p:spPr>
      </p:pic>
    </p:spTree>
    <p:extLst>
      <p:ext uri="{BB962C8B-B14F-4D97-AF65-F5344CB8AC3E}">
        <p14:creationId xmlns:p14="http://schemas.microsoft.com/office/powerpoint/2010/main" val="320473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Number slide #12">
    <p:bg>
      <p:bgPr>
        <a:solidFill>
          <a:srgbClr val="0066A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6008"/>
            <a:ext cx="12248651" cy="2734113"/>
          </a:xfrm>
          <a:prstGeom prst="rect">
            <a:avLst/>
          </a:prstGeom>
        </p:spPr>
      </p:pic>
    </p:spTree>
    <p:extLst>
      <p:ext uri="{BB962C8B-B14F-4D97-AF65-F5344CB8AC3E}">
        <p14:creationId xmlns:p14="http://schemas.microsoft.com/office/powerpoint/2010/main" val="549570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Number slide #13">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5026"/>
            <a:ext cx="12248651" cy="2736077"/>
          </a:xfrm>
          <a:prstGeom prst="rect">
            <a:avLst/>
          </a:prstGeom>
        </p:spPr>
      </p:pic>
    </p:spTree>
    <p:extLst>
      <p:ext uri="{BB962C8B-B14F-4D97-AF65-F5344CB8AC3E}">
        <p14:creationId xmlns:p14="http://schemas.microsoft.com/office/powerpoint/2010/main" val="3565954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Number slide #14">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80130"/>
            <a:ext cx="12248651" cy="2697741"/>
          </a:xfrm>
          <a:prstGeom prst="rect">
            <a:avLst/>
          </a:prstGeom>
        </p:spPr>
      </p:pic>
    </p:spTree>
    <p:extLst>
      <p:ext uri="{BB962C8B-B14F-4D97-AF65-F5344CB8AC3E}">
        <p14:creationId xmlns:p14="http://schemas.microsoft.com/office/powerpoint/2010/main" val="3109181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Number slide #15">
    <p:bg>
      <p:bgPr>
        <a:solidFill>
          <a:srgbClr val="0066A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78112"/>
            <a:ext cx="12248651" cy="2701776"/>
          </a:xfrm>
          <a:prstGeom prst="rect">
            <a:avLst/>
          </a:prstGeom>
        </p:spPr>
      </p:pic>
    </p:spTree>
    <p:extLst>
      <p:ext uri="{BB962C8B-B14F-4D97-AF65-F5344CB8AC3E}">
        <p14:creationId xmlns:p14="http://schemas.microsoft.com/office/powerpoint/2010/main" val="88033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Number slide #16">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47296"/>
            <a:ext cx="12272555" cy="2731537"/>
          </a:xfrm>
          <a:prstGeom prst="rect">
            <a:avLst/>
          </a:prstGeom>
        </p:spPr>
      </p:pic>
    </p:spTree>
    <p:extLst>
      <p:ext uri="{BB962C8B-B14F-4D97-AF65-F5344CB8AC3E}">
        <p14:creationId xmlns:p14="http://schemas.microsoft.com/office/powerpoint/2010/main" val="3636678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bg bwMode="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2012091"/>
            <a:ext cx="12192000" cy="1470025"/>
          </a:xfrm>
          <a:prstGeom prst="rect">
            <a:avLst/>
          </a:prstGeom>
        </p:spPr>
        <p:txBody>
          <a:bodyPr anchor="b" anchorCtr="0">
            <a:noAutofit/>
          </a:bodyPr>
          <a:lstStyle>
            <a:lvl1pPr algn="ctr">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3895" y="3818144"/>
            <a:ext cx="12196179" cy="1486800"/>
          </a:xfrm>
          <a:prstGeom prst="rect">
            <a:avLst/>
          </a:prstGeom>
        </p:spPr>
        <p:txBody>
          <a:bodyPr>
            <a:noAutofit/>
          </a:bodyPr>
          <a:lstStyle>
            <a:lvl1pPr marL="0" indent="0" algn="ctr">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spTree>
    <p:extLst>
      <p:ext uri="{BB962C8B-B14F-4D97-AF65-F5344CB8AC3E}">
        <p14:creationId xmlns:p14="http://schemas.microsoft.com/office/powerpoint/2010/main" val="1932440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Number slide #17">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79346"/>
            <a:ext cx="12272555" cy="2699309"/>
          </a:xfrm>
          <a:prstGeom prst="rect">
            <a:avLst/>
          </a:prstGeom>
        </p:spPr>
      </p:pic>
    </p:spTree>
    <p:extLst>
      <p:ext uri="{BB962C8B-B14F-4D97-AF65-F5344CB8AC3E}">
        <p14:creationId xmlns:p14="http://schemas.microsoft.com/office/powerpoint/2010/main" val="1034671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Number slide #18">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45026"/>
            <a:ext cx="12272555" cy="2736077"/>
          </a:xfrm>
          <a:prstGeom prst="rect">
            <a:avLst/>
          </a:prstGeom>
        </p:spPr>
      </p:pic>
    </p:spTree>
    <p:extLst>
      <p:ext uri="{BB962C8B-B14F-4D97-AF65-F5344CB8AC3E}">
        <p14:creationId xmlns:p14="http://schemas.microsoft.com/office/powerpoint/2010/main" val="1808772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Number slide #19">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45253"/>
            <a:ext cx="12272555" cy="2735623"/>
          </a:xfrm>
          <a:prstGeom prst="rect">
            <a:avLst/>
          </a:prstGeom>
        </p:spPr>
      </p:pic>
    </p:spTree>
    <p:extLst>
      <p:ext uri="{BB962C8B-B14F-4D97-AF65-F5344CB8AC3E}">
        <p14:creationId xmlns:p14="http://schemas.microsoft.com/office/powerpoint/2010/main" val="59213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umber slide #20">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672064" y="2660915"/>
            <a:ext cx="5376597"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67175"/>
            <a:ext cx="12272555" cy="2723651"/>
          </a:xfrm>
          <a:prstGeom prst="rect">
            <a:avLst/>
          </a:prstGeom>
        </p:spPr>
      </p:pic>
    </p:spTree>
    <p:extLst>
      <p:ext uri="{BB962C8B-B14F-4D97-AF65-F5344CB8AC3E}">
        <p14:creationId xmlns:p14="http://schemas.microsoft.com/office/powerpoint/2010/main" val="3094080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gray">
      <p:bgPr>
        <a:solidFill>
          <a:srgbClr val="0066A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87705" y="1604798"/>
            <a:ext cx="6600000" cy="1470025"/>
          </a:xfrm>
          <a:prstGeom prst="rect">
            <a:avLst/>
          </a:prstGeom>
        </p:spPr>
        <p:txBody>
          <a:bodyPr anchor="b" anchorCtr="0">
            <a:noAutofit/>
          </a:bodyPr>
          <a:lstStyle>
            <a:lvl1pPr>
              <a:defRPr sz="4000" b="1" baseline="0">
                <a:solidFill>
                  <a:schemeClr val="bg1"/>
                </a:solidFill>
                <a:latin typeface="Verdana" pitchFamily="34" charset="0"/>
                <a:ea typeface="Verdana" pitchFamily="34" charset="0"/>
                <a:cs typeface="Verdana" pitchFamily="34" charset="0"/>
              </a:defRPr>
            </a:lvl1pPr>
          </a:lstStyle>
          <a:p>
            <a:r>
              <a:rPr lang="nl-NL"/>
              <a:t>Click to edit the title</a:t>
            </a:r>
          </a:p>
        </p:txBody>
      </p:sp>
      <p:sp>
        <p:nvSpPr>
          <p:cNvPr id="7" name="AddNotifier#1"/>
          <p:cNvSpPr txBox="1">
            <a:spLocks noChangeArrowheads="1"/>
          </p:cNvSpPr>
          <p:nvPr userDrawn="1"/>
        </p:nvSpPr>
        <p:spPr bwMode="auto">
          <a:xfrm>
            <a:off x="312021" y="5611000"/>
            <a:ext cx="6552064" cy="84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933" kern="1200">
                <a:solidFill>
                  <a:schemeClr val="bg1"/>
                </a:solidFill>
                <a:latin typeface="Verdana" pitchFamily="34" charset="0"/>
                <a:ea typeface="Verdana" pitchFamily="34" charset="0"/>
                <a:cs typeface="Verdana" pitchFamily="34" charset="0"/>
              </a:rPr>
              <a:t>Atos, the Atos logo, Atos Codex, Atos Consulting, Atos Worldgrid, Bull, Canopy, equensWorldline, Unify, Worldline and Zero Email are registered trademarks of the Atos group. February 2019. © 2019 Atos. Confidential information owned by Atos, to be used by the recipient only. This document, or any part of it, may not be reproduced, copied, circulated and/or distributed nor quoted without prior written approval from Atos.</a:t>
            </a:r>
            <a:endParaRPr lang="en-US" sz="933">
              <a:solidFill>
                <a:schemeClr val="bg1"/>
              </a:solidFill>
              <a:latin typeface="Verdana" pitchFamily="34" charset="0"/>
              <a:ea typeface="Verdana" pitchFamily="34" charset="0"/>
              <a:cs typeface="Verdana" pitchFamily="34" charset="0"/>
            </a:endParaRPr>
          </a:p>
        </p:txBody>
      </p:sp>
      <p:cxnSp>
        <p:nvCxnSpPr>
          <p:cNvPr id="5" name="Straight Connector 4"/>
          <p:cNvCxnSpPr>
            <a:cxnSpLocks/>
          </p:cNvCxnSpPr>
          <p:nvPr userDrawn="1"/>
        </p:nvCxnSpPr>
        <p:spPr>
          <a:xfrm>
            <a:off x="417973" y="3076221"/>
            <a:ext cx="1177402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77308" y="5830035"/>
            <a:ext cx="1779888" cy="582165"/>
          </a:xfrm>
          <a:prstGeom prst="rect">
            <a:avLst/>
          </a:prstGeom>
        </p:spPr>
      </p:pic>
    </p:spTree>
    <p:extLst>
      <p:ext uri="{BB962C8B-B14F-4D97-AF65-F5344CB8AC3E}">
        <p14:creationId xmlns:p14="http://schemas.microsoft.com/office/powerpoint/2010/main" val="1905339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bg bwMode="gray">
      <p:bgPr>
        <a:solidFill>
          <a:srgbClr val="0066A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093DCF-B2CE-437E-84DF-CE8486889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AddClassification"/>
          <p:cNvSpPr txBox="1">
            <a:spLocks noChangeArrowheads="1"/>
          </p:cNvSpPr>
          <p:nvPr userDrawn="1"/>
        </p:nvSpPr>
        <p:spPr bwMode="auto">
          <a:xfrm>
            <a:off x="5142855" y="6202882"/>
            <a:ext cx="1906291"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lgn="ctr"/>
            <a:r>
              <a:rPr lang="en-US" sz="1067" b="0">
                <a:solidFill>
                  <a:schemeClr val="bg1"/>
                </a:solidFill>
                <a:latin typeface="Verdana" pitchFamily="34" charset="0"/>
                <a:ea typeface="Verdana" pitchFamily="34" charset="0"/>
                <a:cs typeface="Verdana" pitchFamily="34" charset="0"/>
              </a:rPr>
              <a:t>© Atos - For internal use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7308" y="5830035"/>
            <a:ext cx="1779888" cy="582165"/>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9100" y="6316801"/>
            <a:ext cx="2180299" cy="114767"/>
          </a:xfrm>
          <a:prstGeom prst="rect">
            <a:avLst/>
          </a:prstGeom>
        </p:spPr>
      </p:pic>
      <p:sp>
        <p:nvSpPr>
          <p:cNvPr id="11" name="Title 4">
            <a:extLst>
              <a:ext uri="{FF2B5EF4-FFF2-40B4-BE49-F238E27FC236}">
                <a16:creationId xmlns:a16="http://schemas.microsoft.com/office/drawing/2014/main" id="{42A67D0E-7482-4A6A-9596-65138D4180BE}"/>
              </a:ext>
            </a:extLst>
          </p:cNvPr>
          <p:cNvSpPr>
            <a:spLocks noGrp="1"/>
          </p:cNvSpPr>
          <p:nvPr>
            <p:ph type="title" hasCustomPrompt="1"/>
          </p:nvPr>
        </p:nvSpPr>
        <p:spPr>
          <a:xfrm>
            <a:off x="460204" y="1983412"/>
            <a:ext cx="11160125" cy="2891176"/>
          </a:xfrm>
          <a:prstGeom prst="rect">
            <a:avLst/>
          </a:prstGeom>
        </p:spPr>
        <p:txBody>
          <a:bodyPr lIns="0" tIns="0" rIns="0" bIns="0" anchor="ctr">
            <a:spAutoFit/>
          </a:bodyPr>
          <a:lstStyle>
            <a:lvl1pPr>
              <a:lnSpc>
                <a:spcPts val="7500"/>
              </a:lnSpc>
              <a:defRPr sz="6400" b="0" i="0" baseline="0">
                <a:solidFill>
                  <a:schemeClr val="bg1"/>
                </a:solidFill>
                <a:latin typeface="+mj-lt"/>
                <a:ea typeface="Stag Sans Light" charset="0"/>
                <a:cs typeface="Stag Sans Light" charset="0"/>
              </a:defRPr>
            </a:lvl1pPr>
          </a:lstStyle>
          <a:p>
            <a:r>
              <a:rPr lang="en-US"/>
              <a:t>This is</a:t>
            </a:r>
            <a:br>
              <a:rPr lang="en-US"/>
            </a:br>
            <a:r>
              <a:rPr lang="en-US"/>
              <a:t>the title</a:t>
            </a:r>
            <a:br>
              <a:rPr lang="en-US"/>
            </a:br>
            <a:r>
              <a:rPr lang="en-US"/>
              <a:t>of this PPT</a:t>
            </a:r>
          </a:p>
        </p:txBody>
      </p:sp>
      <p:sp>
        <p:nvSpPr>
          <p:cNvPr id="8" name="AddCustomDate#1"/>
          <p:cNvSpPr txBox="1"/>
          <p:nvPr userDrawn="1"/>
        </p:nvSpPr>
        <p:spPr>
          <a:xfrm>
            <a:off x="335360" y="5383798"/>
            <a:ext cx="1409360" cy="338554"/>
          </a:xfrm>
          <a:prstGeom prst="rect">
            <a:avLst/>
          </a:prstGeom>
          <a:noFill/>
        </p:spPr>
        <p:txBody>
          <a:bodyPr wrap="none" rtlCol="0">
            <a:spAutoFit/>
          </a:bodyPr>
          <a:lstStyle/>
          <a:p>
            <a:pPr algn="l"/>
            <a:r>
              <a:rPr lang="nl-NL" sz="1600" b="0">
                <a:solidFill>
                  <a:schemeClr val="bg1"/>
                </a:solidFill>
                <a:latin typeface="Verdana" pitchFamily="34" charset="0"/>
                <a:ea typeface="Verdana" pitchFamily="34" charset="0"/>
                <a:cs typeface="Verdana" pitchFamily="34" charset="0"/>
              </a:rPr>
              <a:t>09-09-2019</a:t>
            </a:r>
          </a:p>
        </p:txBody>
      </p:sp>
      <p:grpSp>
        <p:nvGrpSpPr>
          <p:cNvPr id="5" name="Group 4">
            <a:extLst>
              <a:ext uri="{FF2B5EF4-FFF2-40B4-BE49-F238E27FC236}">
                <a16:creationId xmlns:a16="http://schemas.microsoft.com/office/drawing/2014/main" id="{CD8E1209-1B84-4734-BCEB-E64BF312C394}"/>
              </a:ext>
            </a:extLst>
          </p:cNvPr>
          <p:cNvGrpSpPr/>
          <p:nvPr userDrawn="1"/>
        </p:nvGrpSpPr>
        <p:grpSpPr>
          <a:xfrm>
            <a:off x="412738" y="548682"/>
            <a:ext cx="2822887" cy="510197"/>
            <a:chOff x="309553" y="411511"/>
            <a:chExt cx="2117165" cy="382648"/>
          </a:xfrm>
        </p:grpSpPr>
        <p:pic>
          <p:nvPicPr>
            <p:cNvPr id="15" name="Picture 14">
              <a:extLst>
                <a:ext uri="{FF2B5EF4-FFF2-40B4-BE49-F238E27FC236}">
                  <a16:creationId xmlns:a16="http://schemas.microsoft.com/office/drawing/2014/main" id="{AD31092E-51A6-41AD-A5A5-92D2963307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9553" y="411511"/>
              <a:ext cx="381158" cy="381158"/>
            </a:xfrm>
            <a:prstGeom prst="rect">
              <a:avLst/>
            </a:prstGeom>
          </p:spPr>
        </p:pic>
        <p:pic>
          <p:nvPicPr>
            <p:cNvPr id="4" name="Picture 3">
              <a:extLst>
                <a:ext uri="{FF2B5EF4-FFF2-40B4-BE49-F238E27FC236}">
                  <a16:creationId xmlns:a16="http://schemas.microsoft.com/office/drawing/2014/main" id="{BCEFCC18-9CEF-4305-B295-A5BC00ED90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2208" y="427048"/>
              <a:ext cx="1704510" cy="367111"/>
            </a:xfrm>
            <a:prstGeom prst="rect">
              <a:avLst/>
            </a:prstGeom>
          </p:spPr>
        </p:pic>
      </p:grpSp>
    </p:spTree>
    <p:extLst>
      <p:ext uri="{BB962C8B-B14F-4D97-AF65-F5344CB8AC3E}">
        <p14:creationId xmlns:p14="http://schemas.microsoft.com/office/powerpoint/2010/main" val="60782144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Number slide #1">
    <p:bg>
      <p:bgPr>
        <a:solidFill>
          <a:srgbClr val="0066A1"/>
        </a:solidFill>
        <a:effectLst/>
      </p:bgPr>
    </p:bg>
    <p:spTree>
      <p:nvGrpSpPr>
        <p:cNvPr id="1" name=""/>
        <p:cNvGrpSpPr/>
        <p:nvPr/>
      </p:nvGrpSpPr>
      <p:grpSpPr>
        <a:xfrm>
          <a:off x="0" y="0"/>
          <a:ext cx="0" cy="0"/>
          <a:chOff x="0" y="0"/>
          <a:chExt cx="0" cy="0"/>
        </a:xfrm>
      </p:grpSpPr>
      <p:pic>
        <p:nvPicPr>
          <p:cNvPr id="69" name="Picture 6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 y="2079122"/>
            <a:ext cx="12222469" cy="2699757"/>
          </a:xfrm>
          <a:prstGeom prst="rect">
            <a:avLst/>
          </a:prstGeom>
        </p:spPr>
      </p:pic>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First chapter title</a:t>
            </a:r>
          </a:p>
        </p:txBody>
      </p:sp>
    </p:spTree>
    <p:extLst>
      <p:ext uri="{BB962C8B-B14F-4D97-AF65-F5344CB8AC3E}">
        <p14:creationId xmlns:p14="http://schemas.microsoft.com/office/powerpoint/2010/main" val="2261801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0400" y="1534637"/>
            <a:ext cx="11664000" cy="4633200"/>
          </a:xfrm>
          <a:prstGeom prst="rect">
            <a:avLst/>
          </a:prstGeom>
        </p:spPr>
        <p:txBody>
          <a:body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0" name="Slide Number Placeholder 5"/>
          <p:cNvSpPr>
            <a:spLocks noGrp="1"/>
          </p:cNvSpPr>
          <p:nvPr>
            <p:ph type="sldNum" sz="quarter" idx="4"/>
          </p:nvPr>
        </p:nvSpPr>
        <p:spPr>
          <a:xfrm>
            <a:off x="320400" y="6326136"/>
            <a:ext cx="591024" cy="288033"/>
          </a:xfrm>
          <a:prstGeom prst="rect">
            <a:avLst/>
          </a:prstGeom>
        </p:spPr>
        <p:txBody>
          <a:bodyPr vert="horz" lIns="91440" tIns="45720" rIns="91440" bIns="45720" rtlCol="0" anchor="ctr"/>
          <a:lstStyle>
            <a:lvl1pPr algn="l">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sp>
        <p:nvSpPr>
          <p:cNvPr id="6" name="Title 5"/>
          <p:cNvSpPr>
            <a:spLocks noGrp="1"/>
          </p:cNvSpPr>
          <p:nvPr>
            <p:ph type="title" hasCustomPrompt="1"/>
          </p:nvPr>
        </p:nvSpPr>
        <p:spPr>
          <a:xfrm>
            <a:off x="288651" y="164637"/>
            <a:ext cx="9839797" cy="960107"/>
          </a:xfrm>
        </p:spPr>
        <p:txBody>
          <a:bodyPr/>
          <a:lstStyle>
            <a:lvl1pPr>
              <a:defRPr/>
            </a:lvl1pPr>
          </a:lstStyle>
          <a:p>
            <a:r>
              <a:rPr lang="en-US"/>
              <a:t>Click to edit the header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4154" y="6392292"/>
            <a:ext cx="833125" cy="272499"/>
          </a:xfrm>
          <a:prstGeom prst="rect">
            <a:avLst/>
          </a:prstGeom>
        </p:spPr>
      </p:pic>
      <p:cxnSp>
        <p:nvCxnSpPr>
          <p:cNvPr id="5" name="Straight Connector 4"/>
          <p:cNvCxnSpPr>
            <a:cxnSpLocks/>
          </p:cNvCxnSpPr>
          <p:nvPr userDrawn="1"/>
        </p:nvCxnSpPr>
        <p:spPr>
          <a:xfrm>
            <a:off x="435832" y="6167837"/>
            <a:ext cx="11760629"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userDrawn="1"/>
        </p:nvCxnSpPr>
        <p:spPr>
          <a:xfrm>
            <a:off x="438946" y="1259909"/>
            <a:ext cx="11760629" cy="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DAB8F398-11D4-4814-B57A-4C0098AD6F96}"/>
              </a:ext>
            </a:extLst>
          </p:cNvPr>
          <p:cNvGrpSpPr/>
          <p:nvPr userDrawn="1"/>
        </p:nvGrpSpPr>
        <p:grpSpPr>
          <a:xfrm>
            <a:off x="10388262" y="375991"/>
            <a:ext cx="1386493" cy="257275"/>
            <a:chOff x="7870708" y="281993"/>
            <a:chExt cx="1039870" cy="192956"/>
          </a:xfrm>
        </p:grpSpPr>
        <p:pic>
          <p:nvPicPr>
            <p:cNvPr id="12" name="Picture 11">
              <a:extLst>
                <a:ext uri="{FF2B5EF4-FFF2-40B4-BE49-F238E27FC236}">
                  <a16:creationId xmlns:a16="http://schemas.microsoft.com/office/drawing/2014/main" id="{C2AB4AB4-5630-4831-8D77-E5BE244435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70708" y="281993"/>
              <a:ext cx="192956" cy="192956"/>
            </a:xfrm>
            <a:prstGeom prst="rect">
              <a:avLst/>
            </a:prstGeom>
          </p:spPr>
        </p:pic>
        <p:pic>
          <p:nvPicPr>
            <p:cNvPr id="7" name="Picture 6">
              <a:extLst>
                <a:ext uri="{FF2B5EF4-FFF2-40B4-BE49-F238E27FC236}">
                  <a16:creationId xmlns:a16="http://schemas.microsoft.com/office/drawing/2014/main" id="{0769CE94-BBEF-4FFA-9C62-7CCCA3BCF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5489" y="289202"/>
              <a:ext cx="835089" cy="179858"/>
            </a:xfrm>
            <a:prstGeom prst="rect">
              <a:avLst/>
            </a:prstGeom>
          </p:spPr>
        </p:pic>
      </p:grpSp>
    </p:spTree>
    <p:extLst>
      <p:ext uri="{BB962C8B-B14F-4D97-AF65-F5344CB8AC3E}">
        <p14:creationId xmlns:p14="http://schemas.microsoft.com/office/powerpoint/2010/main" val="1731396798"/>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No 2nd top li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88651" y="1124745"/>
            <a:ext cx="11664000" cy="4964817"/>
          </a:xfrm>
          <a:prstGeom prst="rect">
            <a:avLst/>
          </a:prstGeom>
        </p:spPr>
        <p:txBody>
          <a:body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7" name="Slide Number Placeholder 5"/>
          <p:cNvSpPr>
            <a:spLocks noGrp="1"/>
          </p:cNvSpPr>
          <p:nvPr>
            <p:ph type="sldNum" sz="quarter" idx="4"/>
          </p:nvPr>
        </p:nvSpPr>
        <p:spPr>
          <a:xfrm>
            <a:off x="320400" y="6326136"/>
            <a:ext cx="591024" cy="288033"/>
          </a:xfrm>
          <a:prstGeom prst="rect">
            <a:avLst/>
          </a:prstGeom>
        </p:spPr>
        <p:txBody>
          <a:bodyPr vert="horz" lIns="91440" tIns="45720" rIns="91440" bIns="45720" rtlCol="0" anchor="ctr"/>
          <a:lstStyle>
            <a:lvl1pPr algn="l">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sp>
        <p:nvSpPr>
          <p:cNvPr id="9" name="Title 8"/>
          <p:cNvSpPr>
            <a:spLocks noGrp="1"/>
          </p:cNvSpPr>
          <p:nvPr>
            <p:ph type="title" hasCustomPrompt="1"/>
          </p:nvPr>
        </p:nvSpPr>
        <p:spPr>
          <a:xfrm>
            <a:off x="288651" y="164637"/>
            <a:ext cx="9839797" cy="960107"/>
          </a:xfrm>
        </p:spPr>
        <p:txBody>
          <a:bodyPr/>
          <a:lstStyle>
            <a:lvl1pPr>
              <a:defRPr/>
            </a:lvl1pPr>
          </a:lstStyle>
          <a:p>
            <a:r>
              <a:rPr lang="en-US"/>
              <a:t>Click to edit the header</a:t>
            </a:r>
          </a:p>
        </p:txBody>
      </p:sp>
      <p:cxnSp>
        <p:nvCxnSpPr>
          <p:cNvPr id="5" name="Straight Connector 4"/>
          <p:cNvCxnSpPr>
            <a:cxnSpLocks/>
          </p:cNvCxnSpPr>
          <p:nvPr userDrawn="1"/>
        </p:nvCxnSpPr>
        <p:spPr>
          <a:xfrm>
            <a:off x="435832" y="6167837"/>
            <a:ext cx="11760629"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4154" y="6392292"/>
            <a:ext cx="833125" cy="272499"/>
          </a:xfrm>
          <a:prstGeom prst="rect">
            <a:avLst/>
          </a:prstGeom>
        </p:spPr>
      </p:pic>
      <p:grpSp>
        <p:nvGrpSpPr>
          <p:cNvPr id="8" name="Group 7">
            <a:extLst>
              <a:ext uri="{FF2B5EF4-FFF2-40B4-BE49-F238E27FC236}">
                <a16:creationId xmlns:a16="http://schemas.microsoft.com/office/drawing/2014/main" id="{B2063F83-666D-4033-83BE-2432BBE611D6}"/>
              </a:ext>
            </a:extLst>
          </p:cNvPr>
          <p:cNvGrpSpPr/>
          <p:nvPr userDrawn="1"/>
        </p:nvGrpSpPr>
        <p:grpSpPr>
          <a:xfrm>
            <a:off x="10388262" y="375991"/>
            <a:ext cx="1386493" cy="257275"/>
            <a:chOff x="7870708" y="281993"/>
            <a:chExt cx="1039870" cy="192956"/>
          </a:xfrm>
        </p:grpSpPr>
        <p:pic>
          <p:nvPicPr>
            <p:cNvPr id="11" name="Picture 10">
              <a:extLst>
                <a:ext uri="{FF2B5EF4-FFF2-40B4-BE49-F238E27FC236}">
                  <a16:creationId xmlns:a16="http://schemas.microsoft.com/office/drawing/2014/main" id="{D0B908EA-EE18-4707-A740-624B311D56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70708" y="281993"/>
              <a:ext cx="192956" cy="192956"/>
            </a:xfrm>
            <a:prstGeom prst="rect">
              <a:avLst/>
            </a:prstGeom>
          </p:spPr>
        </p:pic>
        <p:pic>
          <p:nvPicPr>
            <p:cNvPr id="12" name="Picture 11">
              <a:extLst>
                <a:ext uri="{FF2B5EF4-FFF2-40B4-BE49-F238E27FC236}">
                  <a16:creationId xmlns:a16="http://schemas.microsoft.com/office/drawing/2014/main" id="{952EA88F-B5C9-45B5-9904-E3AA9A17BE5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5489" y="289202"/>
              <a:ext cx="835089" cy="179858"/>
            </a:xfrm>
            <a:prstGeom prst="rect">
              <a:avLst/>
            </a:prstGeom>
          </p:spPr>
        </p:pic>
      </p:grpSp>
    </p:spTree>
    <p:extLst>
      <p:ext uri="{BB962C8B-B14F-4D97-AF65-F5344CB8AC3E}">
        <p14:creationId xmlns:p14="http://schemas.microsoft.com/office/powerpoint/2010/main" val="1025208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Number slide #2">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36" y="2046008"/>
            <a:ext cx="12256619" cy="2734113"/>
          </a:xfrm>
          <a:prstGeom prst="rect">
            <a:avLst/>
          </a:prstGeom>
        </p:spPr>
      </p:pic>
    </p:spTree>
    <p:extLst>
      <p:ext uri="{BB962C8B-B14F-4D97-AF65-F5344CB8AC3E}">
        <p14:creationId xmlns:p14="http://schemas.microsoft.com/office/powerpoint/2010/main" val="58542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text only">
    <p:bg bwMode="gray">
      <p:bgPr>
        <a:solidFill>
          <a:schemeClr val="tx2"/>
        </a:solidFill>
        <a:effectLst/>
      </p:bgPr>
    </p:bg>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79017DF2-5B0D-4AF0-BBC5-B0A0563D6A15}"/>
              </a:ext>
            </a:extLst>
          </p:cNvPr>
          <p:cNvSpPr/>
          <p:nvPr userDrawn="1"/>
        </p:nvSpPr>
        <p:spPr>
          <a:xfrm>
            <a:off x="7838567" y="266053"/>
            <a:ext cx="5493509" cy="5493509"/>
          </a:xfrm>
          <a:prstGeom prst="ellipse">
            <a:avLst/>
          </a:prstGeom>
          <a:gradFill>
            <a:gsLst>
              <a:gs pos="32000">
                <a:schemeClr val="bg1"/>
              </a:gs>
              <a:gs pos="71000">
                <a:srgbClr val="0066A1">
                  <a:alpha val="1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3200"/>
          </a:p>
        </p:txBody>
      </p:sp>
      <p:sp>
        <p:nvSpPr>
          <p:cNvPr id="2" name="Title 1"/>
          <p:cNvSpPr>
            <a:spLocks noGrp="1"/>
          </p:cNvSpPr>
          <p:nvPr>
            <p:ph type="ctrTitle"/>
          </p:nvPr>
        </p:nvSpPr>
        <p:spPr>
          <a:xfrm>
            <a:off x="447062" y="1473468"/>
            <a:ext cx="7774857" cy="1470025"/>
          </a:xfrm>
          <a:prstGeom prst="rect">
            <a:avLst/>
          </a:prstGeom>
        </p:spPr>
        <p:txBody>
          <a:bodyPr anchor="b" anchorCtr="0">
            <a:noAutofit/>
          </a:bodyPr>
          <a:lstStyle>
            <a:lvl1pPr algn="l">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443166" y="3184271"/>
            <a:ext cx="12196179" cy="1486800"/>
          </a:xfrm>
          <a:prstGeom prst="rect">
            <a:avLst/>
          </a:prstGeom>
        </p:spPr>
        <p:txBody>
          <a:bodyPr>
            <a:noAutofit/>
          </a:bodyPr>
          <a:lstStyle>
            <a:lvl1pPr marL="0" indent="0" algn="l">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pic>
        <p:nvPicPr>
          <p:cNvPr id="26" name="Image 25">
            <a:extLst>
              <a:ext uri="{FF2B5EF4-FFF2-40B4-BE49-F238E27FC236}">
                <a16:creationId xmlns:a16="http://schemas.microsoft.com/office/drawing/2014/main" id="{EA93010D-4443-4DDD-85A4-7DC7719AA1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168" y="5372908"/>
            <a:ext cx="2112235" cy="1493801"/>
          </a:xfrm>
          <a:prstGeom prst="rect">
            <a:avLst/>
          </a:prstGeom>
        </p:spPr>
      </p:pic>
      <p:cxnSp>
        <p:nvCxnSpPr>
          <p:cNvPr id="27" name="Connecteur droit 26">
            <a:extLst>
              <a:ext uri="{FF2B5EF4-FFF2-40B4-BE49-F238E27FC236}">
                <a16:creationId xmlns:a16="http://schemas.microsoft.com/office/drawing/2014/main" id="{0F2C22FF-E43E-47FB-A344-A48B9083D926}"/>
              </a:ext>
            </a:extLst>
          </p:cNvPr>
          <p:cNvCxnSpPr>
            <a:cxnSpLocks/>
          </p:cNvCxnSpPr>
          <p:nvPr userDrawn="1"/>
        </p:nvCxnSpPr>
        <p:spPr>
          <a:xfrm>
            <a:off x="426720" y="3074125"/>
            <a:ext cx="117652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2C62E9F0-8B25-405E-A151-5CEB8376111F}"/>
              </a:ext>
            </a:extLst>
          </p:cNvPr>
          <p:cNvGrpSpPr/>
          <p:nvPr userDrawn="1"/>
        </p:nvGrpSpPr>
        <p:grpSpPr>
          <a:xfrm>
            <a:off x="9040016" y="1404859"/>
            <a:ext cx="3151984" cy="3151984"/>
            <a:chOff x="21468848" y="-3537284"/>
            <a:chExt cx="23499848" cy="23499848"/>
          </a:xfrm>
        </p:grpSpPr>
        <p:sp>
          <p:nvSpPr>
            <p:cNvPr id="32" name="Arc 31">
              <a:extLst>
                <a:ext uri="{FF2B5EF4-FFF2-40B4-BE49-F238E27FC236}">
                  <a16:creationId xmlns:a16="http://schemas.microsoft.com/office/drawing/2014/main" id="{6716B862-3DC6-44A8-A3AF-E71829A26644}"/>
                </a:ext>
              </a:extLst>
            </p:cNvPr>
            <p:cNvSpPr/>
            <p:nvPr/>
          </p:nvSpPr>
          <p:spPr>
            <a:xfrm>
              <a:off x="21468848" y="-3537284"/>
              <a:ext cx="23499848" cy="23499848"/>
            </a:xfrm>
            <a:prstGeom prst="arc">
              <a:avLst>
                <a:gd name="adj1" fmla="val 19557965"/>
                <a:gd name="adj2" fmla="val 3133409"/>
              </a:avLst>
            </a:prstGeom>
            <a:ln w="508000">
              <a:solidFill>
                <a:srgbClr val="0066A1">
                  <a:alpha val="28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3" name="Arc 32">
              <a:extLst>
                <a:ext uri="{FF2B5EF4-FFF2-40B4-BE49-F238E27FC236}">
                  <a16:creationId xmlns:a16="http://schemas.microsoft.com/office/drawing/2014/main" id="{C86DE054-F224-4F7C-A641-5D7DF22F95A7}"/>
                </a:ext>
              </a:extLst>
            </p:cNvPr>
            <p:cNvSpPr/>
            <p:nvPr/>
          </p:nvSpPr>
          <p:spPr>
            <a:xfrm>
              <a:off x="21468848" y="-3537284"/>
              <a:ext cx="23499848" cy="23499848"/>
            </a:xfrm>
            <a:prstGeom prst="arc">
              <a:avLst>
                <a:gd name="adj1" fmla="val 11785305"/>
                <a:gd name="adj2" fmla="val 13970759"/>
              </a:avLst>
            </a:prstGeom>
            <a:ln w="508000">
              <a:solidFill>
                <a:srgbClr val="0066A1">
                  <a:alpha val="43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4" name="Arc 33">
              <a:extLst>
                <a:ext uri="{FF2B5EF4-FFF2-40B4-BE49-F238E27FC236}">
                  <a16:creationId xmlns:a16="http://schemas.microsoft.com/office/drawing/2014/main" id="{D1FD05D8-A9EC-4245-A623-575294CBC7AA}"/>
                </a:ext>
              </a:extLst>
            </p:cNvPr>
            <p:cNvSpPr/>
            <p:nvPr/>
          </p:nvSpPr>
          <p:spPr>
            <a:xfrm>
              <a:off x="22445578" y="-2704934"/>
              <a:ext cx="21835148" cy="21835148"/>
            </a:xfrm>
            <a:prstGeom prst="arc">
              <a:avLst>
                <a:gd name="adj1" fmla="val 7677851"/>
                <a:gd name="adj2" fmla="val 12897115"/>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5" name="Arc 34">
              <a:extLst>
                <a:ext uri="{FF2B5EF4-FFF2-40B4-BE49-F238E27FC236}">
                  <a16:creationId xmlns:a16="http://schemas.microsoft.com/office/drawing/2014/main" id="{F6FA11C3-FAD1-4C84-BE5C-3906F1930126}"/>
                </a:ext>
              </a:extLst>
            </p:cNvPr>
            <p:cNvSpPr/>
            <p:nvPr/>
          </p:nvSpPr>
          <p:spPr>
            <a:xfrm>
              <a:off x="22445579" y="-2704931"/>
              <a:ext cx="21835144" cy="21835144"/>
            </a:xfrm>
            <a:prstGeom prst="arc">
              <a:avLst>
                <a:gd name="adj1" fmla="val 1241938"/>
                <a:gd name="adj2" fmla="val 3313189"/>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grpSp>
      <p:pic>
        <p:nvPicPr>
          <p:cNvPr id="13" name="Picture 12">
            <a:extLst>
              <a:ext uri="{FF2B5EF4-FFF2-40B4-BE49-F238E27FC236}">
                <a16:creationId xmlns:a16="http://schemas.microsoft.com/office/drawing/2014/main" id="{A88C3687-9390-D347-93AA-C2E3D1C67CC6}"/>
              </a:ext>
            </a:extLst>
          </p:cNvPr>
          <p:cNvPicPr>
            <a:picLocks noChangeAspect="1"/>
          </p:cNvPicPr>
          <p:nvPr userDrawn="1"/>
        </p:nvPicPr>
        <p:blipFill>
          <a:blip r:embed="rId3"/>
          <a:stretch>
            <a:fillRect/>
          </a:stretch>
        </p:blipFill>
        <p:spPr>
          <a:xfrm>
            <a:off x="9523498" y="2359825"/>
            <a:ext cx="2123645" cy="1355446"/>
          </a:xfrm>
          <a:prstGeom prst="rect">
            <a:avLst/>
          </a:prstGeom>
        </p:spPr>
      </p:pic>
    </p:spTree>
    <p:extLst>
      <p:ext uri="{BB962C8B-B14F-4D97-AF65-F5344CB8AC3E}">
        <p14:creationId xmlns:p14="http://schemas.microsoft.com/office/powerpoint/2010/main" val="1529558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Number slide #3">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5253"/>
            <a:ext cx="12240683" cy="2735623"/>
          </a:xfrm>
          <a:prstGeom prst="rect">
            <a:avLst/>
          </a:prstGeom>
        </p:spPr>
      </p:pic>
    </p:spTree>
    <p:extLst>
      <p:ext uri="{BB962C8B-B14F-4D97-AF65-F5344CB8AC3E}">
        <p14:creationId xmlns:p14="http://schemas.microsoft.com/office/powerpoint/2010/main" val="3729912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Number slide #4">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79122"/>
            <a:ext cx="12240683" cy="2699757"/>
          </a:xfrm>
          <a:prstGeom prst="rect">
            <a:avLst/>
          </a:prstGeom>
        </p:spPr>
      </p:pic>
    </p:spTree>
    <p:extLst>
      <p:ext uri="{BB962C8B-B14F-4D97-AF65-F5344CB8AC3E}">
        <p14:creationId xmlns:p14="http://schemas.microsoft.com/office/powerpoint/2010/main" val="2011295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Number slide #5">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78112"/>
            <a:ext cx="12240683" cy="2701776"/>
          </a:xfrm>
          <a:prstGeom prst="rect">
            <a:avLst/>
          </a:prstGeom>
        </p:spPr>
      </p:pic>
    </p:spTree>
    <p:extLst>
      <p:ext uri="{BB962C8B-B14F-4D97-AF65-F5344CB8AC3E}">
        <p14:creationId xmlns:p14="http://schemas.microsoft.com/office/powerpoint/2010/main" val="35514993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Number slide #6">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6034"/>
            <a:ext cx="12248651" cy="2734060"/>
          </a:xfrm>
          <a:prstGeom prst="rect">
            <a:avLst/>
          </a:prstGeom>
        </p:spPr>
      </p:pic>
    </p:spTree>
    <p:extLst>
      <p:ext uri="{BB962C8B-B14F-4D97-AF65-F5344CB8AC3E}">
        <p14:creationId xmlns:p14="http://schemas.microsoft.com/office/powerpoint/2010/main" val="1958670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Number slide #7">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80130"/>
            <a:ext cx="12248651" cy="2697741"/>
          </a:xfrm>
          <a:prstGeom prst="rect">
            <a:avLst/>
          </a:prstGeom>
        </p:spPr>
      </p:pic>
    </p:spTree>
    <p:extLst>
      <p:ext uri="{BB962C8B-B14F-4D97-AF65-F5344CB8AC3E}">
        <p14:creationId xmlns:p14="http://schemas.microsoft.com/office/powerpoint/2010/main" val="2756123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Number slide #8">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6034"/>
            <a:ext cx="12248651" cy="2734060"/>
          </a:xfrm>
          <a:prstGeom prst="rect">
            <a:avLst/>
          </a:prstGeom>
        </p:spPr>
      </p:pic>
    </p:spTree>
    <p:extLst>
      <p:ext uri="{BB962C8B-B14F-4D97-AF65-F5344CB8AC3E}">
        <p14:creationId xmlns:p14="http://schemas.microsoft.com/office/powerpoint/2010/main" val="4259791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umber slide #9">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1797" y="2660915"/>
            <a:ext cx="7296811" cy="1440160"/>
          </a:xfrm>
        </p:spPr>
        <p:txBody>
          <a:bodyPr anchor="t"/>
          <a:lstStyle>
            <a:lvl1pPr>
              <a:defRPr sz="4000" b="0">
                <a:solidFill>
                  <a:schemeClr val="bg1"/>
                </a:solidFill>
              </a:defRPr>
            </a:lvl1pPr>
          </a:lstStyle>
          <a:p>
            <a:r>
              <a:rPr lang="en-US"/>
              <a:t>Click to add chapter title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6034"/>
            <a:ext cx="12248651" cy="2734060"/>
          </a:xfrm>
          <a:prstGeom prst="rect">
            <a:avLst/>
          </a:prstGeom>
        </p:spPr>
      </p:pic>
    </p:spTree>
    <p:extLst>
      <p:ext uri="{BB962C8B-B14F-4D97-AF65-F5344CB8AC3E}">
        <p14:creationId xmlns:p14="http://schemas.microsoft.com/office/powerpoint/2010/main" val="592023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Number slide #10">
    <p:bg>
      <p:bgPr>
        <a:solidFill>
          <a:srgbClr val="0066A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47296"/>
            <a:ext cx="12272555" cy="2731537"/>
          </a:xfrm>
          <a:prstGeom prst="rect">
            <a:avLst/>
          </a:prstGeom>
        </p:spPr>
      </p:pic>
    </p:spTree>
    <p:extLst>
      <p:ext uri="{BB962C8B-B14F-4D97-AF65-F5344CB8AC3E}">
        <p14:creationId xmlns:p14="http://schemas.microsoft.com/office/powerpoint/2010/main" val="455449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Number slide #11">
    <p:bg>
      <p:bgPr>
        <a:solidFill>
          <a:srgbClr val="0066A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29" y="2080354"/>
            <a:ext cx="12263712" cy="2697292"/>
          </a:xfrm>
          <a:prstGeom prst="rect">
            <a:avLst/>
          </a:prstGeom>
        </p:spPr>
      </p:pic>
    </p:spTree>
    <p:extLst>
      <p:ext uri="{BB962C8B-B14F-4D97-AF65-F5344CB8AC3E}">
        <p14:creationId xmlns:p14="http://schemas.microsoft.com/office/powerpoint/2010/main" val="23620117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Number slide #12">
    <p:bg>
      <p:bgPr>
        <a:solidFill>
          <a:srgbClr val="0066A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6008"/>
            <a:ext cx="12248651" cy="2734113"/>
          </a:xfrm>
          <a:prstGeom prst="rect">
            <a:avLst/>
          </a:prstGeom>
        </p:spPr>
      </p:pic>
    </p:spTree>
    <p:extLst>
      <p:ext uri="{BB962C8B-B14F-4D97-AF65-F5344CB8AC3E}">
        <p14:creationId xmlns:p14="http://schemas.microsoft.com/office/powerpoint/2010/main" val="82882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Basic">
    <p:bg bwMode="gray">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6359" y="1454400"/>
            <a:ext cx="11664000" cy="4633200"/>
          </a:xfrm>
          <a:prstGeom prst="rect">
            <a:avLst/>
          </a:prstGeom>
        </p:spPr>
        <p:txBody>
          <a:bodyPr/>
          <a:lstStyle>
            <a:lvl2pPr>
              <a:defRPr sz="1867"/>
            </a:lvl2pPr>
            <a:lvl3pPr>
              <a:defRPr sz="1467"/>
            </a:lvl3pPr>
            <a:lvl4pPr>
              <a:defRPr sz="1467"/>
            </a:lvl4pPr>
            <a:lvl5pPr>
              <a:defRPr sz="1467"/>
            </a:lvl5p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Tree>
    <p:extLst>
      <p:ext uri="{BB962C8B-B14F-4D97-AF65-F5344CB8AC3E}">
        <p14:creationId xmlns:p14="http://schemas.microsoft.com/office/powerpoint/2010/main" val="2735200401"/>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Number slide #13">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45026"/>
            <a:ext cx="12248651" cy="2736077"/>
          </a:xfrm>
          <a:prstGeom prst="rect">
            <a:avLst/>
          </a:prstGeom>
        </p:spPr>
      </p:pic>
    </p:spTree>
    <p:extLst>
      <p:ext uri="{BB962C8B-B14F-4D97-AF65-F5344CB8AC3E}">
        <p14:creationId xmlns:p14="http://schemas.microsoft.com/office/powerpoint/2010/main" val="4243651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Number slide #14">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80130"/>
            <a:ext cx="12248651" cy="2697741"/>
          </a:xfrm>
          <a:prstGeom prst="rect">
            <a:avLst/>
          </a:prstGeom>
        </p:spPr>
      </p:pic>
    </p:spTree>
    <p:extLst>
      <p:ext uri="{BB962C8B-B14F-4D97-AF65-F5344CB8AC3E}">
        <p14:creationId xmlns:p14="http://schemas.microsoft.com/office/powerpoint/2010/main" val="2710867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Number slide #15">
    <p:bg>
      <p:bgPr>
        <a:solidFill>
          <a:srgbClr val="0066A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 y="2078112"/>
            <a:ext cx="12248651" cy="2701776"/>
          </a:xfrm>
          <a:prstGeom prst="rect">
            <a:avLst/>
          </a:prstGeom>
        </p:spPr>
      </p:pic>
    </p:spTree>
    <p:extLst>
      <p:ext uri="{BB962C8B-B14F-4D97-AF65-F5344CB8AC3E}">
        <p14:creationId xmlns:p14="http://schemas.microsoft.com/office/powerpoint/2010/main" val="30979070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Number slide #16">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47296"/>
            <a:ext cx="12272555" cy="2731537"/>
          </a:xfrm>
          <a:prstGeom prst="rect">
            <a:avLst/>
          </a:prstGeom>
        </p:spPr>
      </p:pic>
    </p:spTree>
    <p:extLst>
      <p:ext uri="{BB962C8B-B14F-4D97-AF65-F5344CB8AC3E}">
        <p14:creationId xmlns:p14="http://schemas.microsoft.com/office/powerpoint/2010/main" val="1291720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Number slide #17">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79346"/>
            <a:ext cx="12272555" cy="2699309"/>
          </a:xfrm>
          <a:prstGeom prst="rect">
            <a:avLst/>
          </a:prstGeom>
        </p:spPr>
      </p:pic>
    </p:spTree>
    <p:extLst>
      <p:ext uri="{BB962C8B-B14F-4D97-AF65-F5344CB8AC3E}">
        <p14:creationId xmlns:p14="http://schemas.microsoft.com/office/powerpoint/2010/main" val="135372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Number slide #18">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45026"/>
            <a:ext cx="12272555" cy="2736077"/>
          </a:xfrm>
          <a:prstGeom prst="rect">
            <a:avLst/>
          </a:prstGeom>
        </p:spPr>
      </p:pic>
    </p:spTree>
    <p:extLst>
      <p:ext uri="{BB962C8B-B14F-4D97-AF65-F5344CB8AC3E}">
        <p14:creationId xmlns:p14="http://schemas.microsoft.com/office/powerpoint/2010/main" val="1939432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Number slide #19">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0" y="2660915"/>
            <a:ext cx="5952661"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45253"/>
            <a:ext cx="12272555" cy="2735623"/>
          </a:xfrm>
          <a:prstGeom prst="rect">
            <a:avLst/>
          </a:prstGeom>
        </p:spPr>
      </p:pic>
    </p:spTree>
    <p:extLst>
      <p:ext uri="{BB962C8B-B14F-4D97-AF65-F5344CB8AC3E}">
        <p14:creationId xmlns:p14="http://schemas.microsoft.com/office/powerpoint/2010/main" val="421000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Number slide #20">
    <p:bg>
      <p:bgPr>
        <a:solidFill>
          <a:srgbClr val="0066A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672064" y="2660915"/>
            <a:ext cx="5376597" cy="1440160"/>
          </a:xfrm>
        </p:spPr>
        <p:txBody>
          <a:bodyPr anchor="t"/>
          <a:lstStyle>
            <a:lvl1pPr>
              <a:defRPr sz="4000" b="0">
                <a:solidFill>
                  <a:schemeClr val="bg1"/>
                </a:solidFill>
              </a:defRPr>
            </a:lvl1pPr>
          </a:lstStyle>
          <a:p>
            <a:r>
              <a:rPr lang="en-US"/>
              <a:t>Click to add chapter title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72" y="2067175"/>
            <a:ext cx="12272555" cy="2723651"/>
          </a:xfrm>
          <a:prstGeom prst="rect">
            <a:avLst/>
          </a:prstGeom>
        </p:spPr>
      </p:pic>
    </p:spTree>
    <p:extLst>
      <p:ext uri="{BB962C8B-B14F-4D97-AF65-F5344CB8AC3E}">
        <p14:creationId xmlns:p14="http://schemas.microsoft.com/office/powerpoint/2010/main" val="2003124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gray">
      <p:bgPr>
        <a:solidFill>
          <a:srgbClr val="0066A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E1C74D-134F-4EB2-9532-ED3805FDC8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ctrTitle" hasCustomPrompt="1"/>
          </p:nvPr>
        </p:nvSpPr>
        <p:spPr>
          <a:xfrm>
            <a:off x="287704" y="1604798"/>
            <a:ext cx="8688616" cy="1470025"/>
          </a:xfrm>
          <a:prstGeom prst="rect">
            <a:avLst/>
          </a:prstGeom>
        </p:spPr>
        <p:txBody>
          <a:bodyPr anchor="b" anchorCtr="0">
            <a:noAutofit/>
          </a:bodyPr>
          <a:lstStyle>
            <a:lvl1pPr>
              <a:defRPr sz="6400" b="0" baseline="0">
                <a:solidFill>
                  <a:schemeClr val="bg1"/>
                </a:solidFill>
                <a:latin typeface="Verdana" pitchFamily="34" charset="0"/>
                <a:ea typeface="Verdana" pitchFamily="34" charset="0"/>
                <a:cs typeface="Verdana" pitchFamily="34" charset="0"/>
              </a:defRPr>
            </a:lvl1pPr>
          </a:lstStyle>
          <a:p>
            <a:r>
              <a:rPr lang="nl-NL"/>
              <a:t>Click to edit the title</a:t>
            </a:r>
          </a:p>
        </p:txBody>
      </p:sp>
      <p:sp>
        <p:nvSpPr>
          <p:cNvPr id="7" name="AddNotifier#1"/>
          <p:cNvSpPr txBox="1">
            <a:spLocks noChangeArrowheads="1"/>
          </p:cNvSpPr>
          <p:nvPr userDrawn="1"/>
        </p:nvSpPr>
        <p:spPr bwMode="auto">
          <a:xfrm>
            <a:off x="312021" y="5611000"/>
            <a:ext cx="4919884" cy="84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800" kern="1200">
                <a:solidFill>
                  <a:schemeClr val="bg1">
                    <a:lumMod val="85000"/>
                  </a:schemeClr>
                </a:solidFill>
                <a:latin typeface="Verdana" pitchFamily="34" charset="0"/>
                <a:ea typeface="Verdana" pitchFamily="34" charset="0"/>
                <a:cs typeface="Verdana" pitchFamily="34" charset="0"/>
              </a:rPr>
              <a:t>Atos, the Atos logo, Atos Syntel, and Unify are registered trademarks of the Atos group. May 2019. © 2019 Atos. Confidential information owned by Atos, to be used by the recipient only. This document, or any part of it, may not be reproduced, copied, circulated and/or distributed nor quoted without prior written approval from Atos.</a:t>
            </a:r>
            <a:endParaRPr lang="en-US" sz="800">
              <a:solidFill>
                <a:schemeClr val="bg1">
                  <a:lumMod val="85000"/>
                </a:schemeClr>
              </a:solidFill>
              <a:latin typeface="Verdana" pitchFamily="34" charset="0"/>
              <a:ea typeface="Verdana" pitchFamily="34" charset="0"/>
              <a:cs typeface="Verdana" pitchFamily="34"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7308" y="5830035"/>
            <a:ext cx="1779888" cy="582165"/>
          </a:xfrm>
          <a:prstGeom prst="rect">
            <a:avLst/>
          </a:prstGeom>
        </p:spPr>
      </p:pic>
      <p:grpSp>
        <p:nvGrpSpPr>
          <p:cNvPr id="10" name="Group 9">
            <a:extLst>
              <a:ext uri="{FF2B5EF4-FFF2-40B4-BE49-F238E27FC236}">
                <a16:creationId xmlns:a16="http://schemas.microsoft.com/office/drawing/2014/main" id="{AA3933BA-C80C-4E4E-9389-6A3CAA09DA1F}"/>
              </a:ext>
            </a:extLst>
          </p:cNvPr>
          <p:cNvGrpSpPr/>
          <p:nvPr userDrawn="1"/>
        </p:nvGrpSpPr>
        <p:grpSpPr>
          <a:xfrm>
            <a:off x="412738" y="548682"/>
            <a:ext cx="2822887" cy="510197"/>
            <a:chOff x="309553" y="411511"/>
            <a:chExt cx="2117165" cy="382648"/>
          </a:xfrm>
        </p:grpSpPr>
        <p:pic>
          <p:nvPicPr>
            <p:cNvPr id="11" name="Picture 10">
              <a:extLst>
                <a:ext uri="{FF2B5EF4-FFF2-40B4-BE49-F238E27FC236}">
                  <a16:creationId xmlns:a16="http://schemas.microsoft.com/office/drawing/2014/main" id="{83169FD8-7F5A-4D42-AC20-58BF0156BB7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553" y="411511"/>
              <a:ext cx="381158" cy="381158"/>
            </a:xfrm>
            <a:prstGeom prst="rect">
              <a:avLst/>
            </a:prstGeom>
          </p:spPr>
        </p:pic>
        <p:pic>
          <p:nvPicPr>
            <p:cNvPr id="12" name="Picture 11">
              <a:extLst>
                <a:ext uri="{FF2B5EF4-FFF2-40B4-BE49-F238E27FC236}">
                  <a16:creationId xmlns:a16="http://schemas.microsoft.com/office/drawing/2014/main" id="{97DA2AEA-ADDF-495C-8D11-9362A5BF845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208" y="427048"/>
              <a:ext cx="1704510" cy="367111"/>
            </a:xfrm>
            <a:prstGeom prst="rect">
              <a:avLst/>
            </a:prstGeom>
          </p:spPr>
        </p:pic>
      </p:grpSp>
    </p:spTree>
    <p:extLst>
      <p:ext uri="{BB962C8B-B14F-4D97-AF65-F5344CB8AC3E}">
        <p14:creationId xmlns:p14="http://schemas.microsoft.com/office/powerpoint/2010/main" val="4211262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bg bwMode="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2012091"/>
            <a:ext cx="12192000" cy="1470025"/>
          </a:xfrm>
          <a:prstGeom prst="rect">
            <a:avLst/>
          </a:prstGeom>
        </p:spPr>
        <p:txBody>
          <a:bodyPr anchor="b" anchorCtr="0">
            <a:noAutofit/>
          </a:bodyPr>
          <a:lstStyle>
            <a:lvl1pPr algn="ctr">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3895" y="3818144"/>
            <a:ext cx="12196179" cy="1486800"/>
          </a:xfrm>
          <a:prstGeom prst="rect">
            <a:avLst/>
          </a:prstGeom>
        </p:spPr>
        <p:txBody>
          <a:bodyPr>
            <a:noAutofit/>
          </a:bodyPr>
          <a:lstStyle>
            <a:lvl1pPr marL="0" indent="0" algn="ctr">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spTree>
    <p:extLst>
      <p:ext uri="{BB962C8B-B14F-4D97-AF65-F5344CB8AC3E}">
        <p14:creationId xmlns:p14="http://schemas.microsoft.com/office/powerpoint/2010/main" val="245822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Basic">
    <p:bg bwMode="gray">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07124" y="133119"/>
            <a:ext cx="9886980" cy="1010496"/>
          </a:xfrm>
        </p:spPr>
        <p:txBody>
          <a:bodyPr vert="horz" lIns="91440" tIns="45720" rIns="91440" bIns="45720" rtlCol="0" anchor="b" anchorCtr="0">
            <a:noAutofit/>
          </a:bodyPr>
          <a:lstStyle>
            <a:lvl1pPr>
              <a:defRPr lang="en-US" sz="2800" dirty="0"/>
            </a:lvl1pPr>
          </a:lstStyle>
          <a:p>
            <a:pPr lvl="0"/>
            <a:r>
              <a:rPr lang="en-US"/>
              <a:t>Click to edit the header</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Tree>
    <p:extLst>
      <p:ext uri="{BB962C8B-B14F-4D97-AF65-F5344CB8AC3E}">
        <p14:creationId xmlns:p14="http://schemas.microsoft.com/office/powerpoint/2010/main" val="1494270226"/>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text only">
    <p:bg bwMode="gray">
      <p:bgPr>
        <a:solidFill>
          <a:schemeClr val="tx2"/>
        </a:solidFill>
        <a:effectLst/>
      </p:bgPr>
    </p:bg>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79017DF2-5B0D-4AF0-BBC5-B0A0563D6A15}"/>
              </a:ext>
            </a:extLst>
          </p:cNvPr>
          <p:cNvSpPr/>
          <p:nvPr userDrawn="1"/>
        </p:nvSpPr>
        <p:spPr>
          <a:xfrm>
            <a:off x="7838567" y="266053"/>
            <a:ext cx="5493509" cy="5493509"/>
          </a:xfrm>
          <a:prstGeom prst="ellipse">
            <a:avLst/>
          </a:prstGeom>
          <a:gradFill>
            <a:gsLst>
              <a:gs pos="32000">
                <a:schemeClr val="bg1"/>
              </a:gs>
              <a:gs pos="71000">
                <a:srgbClr val="0066A1">
                  <a:alpha val="1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3200"/>
          </a:p>
        </p:txBody>
      </p:sp>
      <p:sp>
        <p:nvSpPr>
          <p:cNvPr id="2" name="Title 1"/>
          <p:cNvSpPr>
            <a:spLocks noGrp="1"/>
          </p:cNvSpPr>
          <p:nvPr>
            <p:ph type="ctrTitle"/>
          </p:nvPr>
        </p:nvSpPr>
        <p:spPr>
          <a:xfrm>
            <a:off x="447062" y="1473468"/>
            <a:ext cx="7774857" cy="1470025"/>
          </a:xfrm>
          <a:prstGeom prst="rect">
            <a:avLst/>
          </a:prstGeom>
        </p:spPr>
        <p:txBody>
          <a:bodyPr anchor="b" anchorCtr="0">
            <a:noAutofit/>
          </a:bodyPr>
          <a:lstStyle>
            <a:lvl1pPr algn="l">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443166" y="3184271"/>
            <a:ext cx="12196179" cy="1486800"/>
          </a:xfrm>
          <a:prstGeom prst="rect">
            <a:avLst/>
          </a:prstGeom>
        </p:spPr>
        <p:txBody>
          <a:bodyPr>
            <a:noAutofit/>
          </a:bodyPr>
          <a:lstStyle>
            <a:lvl1pPr marL="0" indent="0" algn="l">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pic>
        <p:nvPicPr>
          <p:cNvPr id="26" name="Image 25">
            <a:extLst>
              <a:ext uri="{FF2B5EF4-FFF2-40B4-BE49-F238E27FC236}">
                <a16:creationId xmlns:a16="http://schemas.microsoft.com/office/drawing/2014/main" id="{EA93010D-4443-4DDD-85A4-7DC7719AA1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168" y="5372908"/>
            <a:ext cx="2112235" cy="1493801"/>
          </a:xfrm>
          <a:prstGeom prst="rect">
            <a:avLst/>
          </a:prstGeom>
        </p:spPr>
      </p:pic>
      <p:cxnSp>
        <p:nvCxnSpPr>
          <p:cNvPr id="27" name="Connecteur droit 26">
            <a:extLst>
              <a:ext uri="{FF2B5EF4-FFF2-40B4-BE49-F238E27FC236}">
                <a16:creationId xmlns:a16="http://schemas.microsoft.com/office/drawing/2014/main" id="{0F2C22FF-E43E-47FB-A344-A48B9083D926}"/>
              </a:ext>
            </a:extLst>
          </p:cNvPr>
          <p:cNvCxnSpPr>
            <a:cxnSpLocks/>
          </p:cNvCxnSpPr>
          <p:nvPr userDrawn="1"/>
        </p:nvCxnSpPr>
        <p:spPr>
          <a:xfrm>
            <a:off x="426720" y="3074125"/>
            <a:ext cx="117652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2C62E9F0-8B25-405E-A151-5CEB8376111F}"/>
              </a:ext>
            </a:extLst>
          </p:cNvPr>
          <p:cNvGrpSpPr/>
          <p:nvPr userDrawn="1"/>
        </p:nvGrpSpPr>
        <p:grpSpPr>
          <a:xfrm>
            <a:off x="9040016" y="1404859"/>
            <a:ext cx="3151984" cy="3151984"/>
            <a:chOff x="21468848" y="-3537284"/>
            <a:chExt cx="23499848" cy="23499848"/>
          </a:xfrm>
        </p:grpSpPr>
        <p:sp>
          <p:nvSpPr>
            <p:cNvPr id="32" name="Arc 31">
              <a:extLst>
                <a:ext uri="{FF2B5EF4-FFF2-40B4-BE49-F238E27FC236}">
                  <a16:creationId xmlns:a16="http://schemas.microsoft.com/office/drawing/2014/main" id="{6716B862-3DC6-44A8-A3AF-E71829A26644}"/>
                </a:ext>
              </a:extLst>
            </p:cNvPr>
            <p:cNvSpPr/>
            <p:nvPr/>
          </p:nvSpPr>
          <p:spPr>
            <a:xfrm>
              <a:off x="21468848" y="-3537284"/>
              <a:ext cx="23499848" cy="23499848"/>
            </a:xfrm>
            <a:prstGeom prst="arc">
              <a:avLst>
                <a:gd name="adj1" fmla="val 19557965"/>
                <a:gd name="adj2" fmla="val 3133409"/>
              </a:avLst>
            </a:prstGeom>
            <a:ln w="508000">
              <a:solidFill>
                <a:srgbClr val="0066A1">
                  <a:alpha val="28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3" name="Arc 32">
              <a:extLst>
                <a:ext uri="{FF2B5EF4-FFF2-40B4-BE49-F238E27FC236}">
                  <a16:creationId xmlns:a16="http://schemas.microsoft.com/office/drawing/2014/main" id="{C86DE054-F224-4F7C-A641-5D7DF22F95A7}"/>
                </a:ext>
              </a:extLst>
            </p:cNvPr>
            <p:cNvSpPr/>
            <p:nvPr/>
          </p:nvSpPr>
          <p:spPr>
            <a:xfrm>
              <a:off x="21468848" y="-3537284"/>
              <a:ext cx="23499848" cy="23499848"/>
            </a:xfrm>
            <a:prstGeom prst="arc">
              <a:avLst>
                <a:gd name="adj1" fmla="val 11785305"/>
                <a:gd name="adj2" fmla="val 13970759"/>
              </a:avLst>
            </a:prstGeom>
            <a:ln w="508000">
              <a:solidFill>
                <a:srgbClr val="0066A1">
                  <a:alpha val="43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4" name="Arc 33">
              <a:extLst>
                <a:ext uri="{FF2B5EF4-FFF2-40B4-BE49-F238E27FC236}">
                  <a16:creationId xmlns:a16="http://schemas.microsoft.com/office/drawing/2014/main" id="{D1FD05D8-A9EC-4245-A623-575294CBC7AA}"/>
                </a:ext>
              </a:extLst>
            </p:cNvPr>
            <p:cNvSpPr/>
            <p:nvPr/>
          </p:nvSpPr>
          <p:spPr>
            <a:xfrm>
              <a:off x="22445578" y="-2704934"/>
              <a:ext cx="21835148" cy="21835148"/>
            </a:xfrm>
            <a:prstGeom prst="arc">
              <a:avLst>
                <a:gd name="adj1" fmla="val 7677851"/>
                <a:gd name="adj2" fmla="val 12897115"/>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5" name="Arc 34">
              <a:extLst>
                <a:ext uri="{FF2B5EF4-FFF2-40B4-BE49-F238E27FC236}">
                  <a16:creationId xmlns:a16="http://schemas.microsoft.com/office/drawing/2014/main" id="{F6FA11C3-FAD1-4C84-BE5C-3906F1930126}"/>
                </a:ext>
              </a:extLst>
            </p:cNvPr>
            <p:cNvSpPr/>
            <p:nvPr/>
          </p:nvSpPr>
          <p:spPr>
            <a:xfrm>
              <a:off x="22445579" y="-2704931"/>
              <a:ext cx="21835144" cy="21835144"/>
            </a:xfrm>
            <a:prstGeom prst="arc">
              <a:avLst>
                <a:gd name="adj1" fmla="val 1241938"/>
                <a:gd name="adj2" fmla="val 3313189"/>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grpSp>
      <p:pic>
        <p:nvPicPr>
          <p:cNvPr id="48" name="Image 47">
            <a:extLst>
              <a:ext uri="{FF2B5EF4-FFF2-40B4-BE49-F238E27FC236}">
                <a16:creationId xmlns:a16="http://schemas.microsoft.com/office/drawing/2014/main" id="{C83103F1-FE98-41CE-9115-8D29AE139C9C}"/>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72650" y="2479928"/>
            <a:ext cx="1730834" cy="998101"/>
          </a:xfrm>
          <a:prstGeom prst="rect">
            <a:avLst/>
          </a:prstGeom>
        </p:spPr>
      </p:pic>
    </p:spTree>
    <p:extLst>
      <p:ext uri="{BB962C8B-B14F-4D97-AF65-F5344CB8AC3E}">
        <p14:creationId xmlns:p14="http://schemas.microsoft.com/office/powerpoint/2010/main" val="13041629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Basic">
    <p:bg bwMode="gray">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6359" y="1454400"/>
            <a:ext cx="11664000" cy="4633200"/>
          </a:xfrm>
          <a:prstGeom prst="rect">
            <a:avLst/>
          </a:prstGeom>
        </p:spPr>
        <p:txBody>
          <a:bodyPr/>
          <a:lstStyle>
            <a:lvl2pPr>
              <a:defRPr sz="1867"/>
            </a:lvl2pPr>
            <a:lvl3pPr>
              <a:defRPr sz="1467"/>
            </a:lvl3pPr>
            <a:lvl4pPr>
              <a:defRPr sz="1467"/>
            </a:lvl4pPr>
            <a:lvl5pPr>
              <a:defRPr sz="1467"/>
            </a:lvl5p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6" name="Title 5"/>
          <p:cNvSpPr>
            <a:spLocks noGrp="1"/>
          </p:cNvSpPr>
          <p:nvPr>
            <p:ph type="title" hasCustomPrompt="1"/>
          </p:nvPr>
        </p:nvSpPr>
        <p:spPr>
          <a:xfrm>
            <a:off x="434714" y="133119"/>
            <a:ext cx="9768625" cy="1010496"/>
          </a:xfrm>
        </p:spPr>
        <p:txBody>
          <a:bodyPr vert="horz" lIns="91440" tIns="45720" rIns="91440" bIns="45720" rtlCol="0" anchor="b" anchorCtr="0">
            <a:noAutofit/>
          </a:bodyPr>
          <a:lstStyle>
            <a:lvl1pPr>
              <a:defRPr lang="en-US" sz="2800" dirty="0">
                <a:solidFill>
                  <a:schemeClr val="tx2"/>
                </a:solidFill>
              </a:defRPr>
            </a:lvl1pPr>
          </a:lstStyle>
          <a:p>
            <a:pPr lvl="0"/>
            <a:r>
              <a:rPr lang="en-US"/>
              <a:t>Click to edit the header</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Tree>
    <p:extLst>
      <p:ext uri="{BB962C8B-B14F-4D97-AF65-F5344CB8AC3E}">
        <p14:creationId xmlns:p14="http://schemas.microsoft.com/office/powerpoint/2010/main" val="3866300847"/>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Basic">
    <p:bg bwMode="gray">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07124" y="133119"/>
            <a:ext cx="9886980" cy="1010496"/>
          </a:xfrm>
        </p:spPr>
        <p:txBody>
          <a:bodyPr vert="horz" lIns="91440" tIns="45720" rIns="91440" bIns="45720" rtlCol="0" anchor="b" anchorCtr="0">
            <a:noAutofit/>
          </a:bodyPr>
          <a:lstStyle>
            <a:lvl1pPr>
              <a:defRPr lang="en-US" sz="2800" dirty="0"/>
            </a:lvl1pPr>
          </a:lstStyle>
          <a:p>
            <a:pPr lvl="0"/>
            <a:r>
              <a:rPr lang="en-US"/>
              <a:t>Click to edit the header</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Tree>
    <p:extLst>
      <p:ext uri="{BB962C8B-B14F-4D97-AF65-F5344CB8AC3E}">
        <p14:creationId xmlns:p14="http://schemas.microsoft.com/office/powerpoint/2010/main" val="3783769655"/>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Basic">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213201"/>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2161" y="1629"/>
          <a:ext cx="2159" cy="1619"/>
        </p:xfrm>
        <a:graphic>
          <a:graphicData uri="http://schemas.openxmlformats.org/presentationml/2006/ole">
            <mc:AlternateContent xmlns:mc="http://schemas.openxmlformats.org/markup-compatibility/2006">
              <mc:Choice xmlns:v="urn:schemas-microsoft-com:vml" Requires="v">
                <p:oleObj spid="_x0000_s2050" name="think-cell Slide" r:id="rId4" imgW="493" imgH="493" progId="TCLayout.ActiveDocument.1">
                  <p:embed/>
                </p:oleObj>
              </mc:Choice>
              <mc:Fallback>
                <p:oleObj name="think-cell Slide" r:id="rId4" imgW="493" imgH="493" progId="TCLayout.ActiveDocument.1">
                  <p:embed/>
                  <p:pic>
                    <p:nvPicPr>
                      <p:cNvPr id="4" name="Object 3" hidden="1"/>
                      <p:cNvPicPr/>
                      <p:nvPr/>
                    </p:nvPicPr>
                    <p:blipFill>
                      <a:blip r:embed="rId5"/>
                      <a:stretch>
                        <a:fillRect/>
                      </a:stretch>
                    </p:blipFill>
                    <p:spPr>
                      <a:xfrm>
                        <a:off x="2161" y="1629"/>
                        <a:ext cx="2159" cy="1619"/>
                      </a:xfrm>
                      <a:prstGeom prst="rect">
                        <a:avLst/>
                      </a:prstGeom>
                    </p:spPr>
                  </p:pic>
                </p:oleObj>
              </mc:Fallback>
            </mc:AlternateContent>
          </a:graphicData>
        </a:graphic>
      </p:graphicFrame>
      <p:sp>
        <p:nvSpPr>
          <p:cNvPr id="2" name="2. Slide Title"/>
          <p:cNvSpPr>
            <a:spLocks noGrp="1"/>
          </p:cNvSpPr>
          <p:nvPr>
            <p:ph type="title"/>
          </p:nvPr>
        </p:nvSpPr>
        <p:spPr bwMode="gray">
          <a:xfrm>
            <a:off x="485154" y="234865"/>
            <a:ext cx="11192472" cy="306177"/>
          </a:xfrm>
        </p:spPr>
        <p:txBody>
          <a:bodyPr/>
          <a:lstStyle>
            <a:lvl1pPr>
              <a:defRPr sz="1939">
                <a:solidFill>
                  <a:schemeClr val="tx1"/>
                </a:solidFill>
              </a:defRPr>
            </a:lvl1pPr>
          </a:lstStyle>
          <a:p>
            <a:r>
              <a:rPr lang="en-US"/>
              <a:t>Click to edit Master title style</a:t>
            </a:r>
            <a:endParaRPr lang="x-none"/>
          </a:p>
        </p:txBody>
      </p:sp>
      <p:sp>
        <p:nvSpPr>
          <p:cNvPr id="5" name="doc id"/>
          <p:cNvSpPr>
            <a:spLocks noChangeArrowheads="1"/>
          </p:cNvSpPr>
          <p:nvPr/>
        </p:nvSpPr>
        <p:spPr bwMode="gray">
          <a:xfrm>
            <a:off x="10670215" y="51835"/>
            <a:ext cx="1190120" cy="5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513884"/>
            <a:endParaRPr lang="x-none" sz="345" baseline="0">
              <a:solidFill>
                <a:srgbClr val="808080"/>
              </a:solidFill>
              <a:latin typeface="+mn-lt"/>
              <a:ea typeface="+mn-ea"/>
            </a:endParaRPr>
          </a:p>
        </p:txBody>
      </p:sp>
      <p:sp>
        <p:nvSpPr>
          <p:cNvPr id="7" name="Slide Number"/>
          <p:cNvSpPr txBox="1">
            <a:spLocks/>
          </p:cNvSpPr>
          <p:nvPr/>
        </p:nvSpPr>
        <p:spPr bwMode="auto">
          <a:xfrm>
            <a:off x="11652053" y="6610022"/>
            <a:ext cx="155492" cy="94193"/>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fld id="{42C328C1-A84F-4A39-A664-DBA00541A8C6}" type="slidenum">
              <a:rPr lang="x-none" sz="612" smtClean="0">
                <a:solidFill>
                  <a:schemeClr val="tx1"/>
                </a:solidFill>
              </a:rPr>
              <a:pPr lvl="0"/>
              <a:t>‹#›</a:t>
            </a:fld>
            <a:endParaRPr lang="x-none" sz="612">
              <a:solidFill>
                <a:schemeClr val="tx1"/>
              </a:solidFill>
            </a:endParaRPr>
          </a:p>
        </p:txBody>
      </p:sp>
    </p:spTree>
    <p:extLst>
      <p:ext uri="{BB962C8B-B14F-4D97-AF65-F5344CB8AC3E}">
        <p14:creationId xmlns:p14="http://schemas.microsoft.com/office/powerpoint/2010/main" val="15950728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2" pos="74">
          <p15:clr>
            <a:srgbClr val="F26B43"/>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No 2nd top line">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E79AE5C6-F24D-6B4C-99F7-03FB6A0357B4}"/>
              </a:ext>
            </a:extLst>
          </p:cNvPr>
          <p:cNvSpPr>
            <a:spLocks noGrp="1"/>
          </p:cNvSpPr>
          <p:nvPr>
            <p:ph type="sldNum" sz="quarter" idx="4"/>
          </p:nvPr>
        </p:nvSpPr>
        <p:spPr>
          <a:xfrm>
            <a:off x="5800488" y="6442565"/>
            <a:ext cx="591024" cy="288033"/>
          </a:xfrm>
          <a:prstGeom prst="rect">
            <a:avLst/>
          </a:prstGeom>
        </p:spPr>
        <p:txBody>
          <a:bodyPr vert="horz" lIns="91440" tIns="45720" rIns="91440" bIns="45720" rtlCol="0" anchor="ctr"/>
          <a:lstStyle>
            <a:lvl1pPr algn="ctr">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sp>
        <p:nvSpPr>
          <p:cNvPr id="14" name="Rectangle 13">
            <a:extLst>
              <a:ext uri="{FF2B5EF4-FFF2-40B4-BE49-F238E27FC236}">
                <a16:creationId xmlns:a16="http://schemas.microsoft.com/office/drawing/2014/main" id="{3B59FCD2-1A93-9D4A-99CC-BD0C8BD05B00}"/>
              </a:ext>
            </a:extLst>
          </p:cNvPr>
          <p:cNvSpPr/>
          <p:nvPr userDrawn="1"/>
        </p:nvSpPr>
        <p:spPr>
          <a:xfrm>
            <a:off x="9168342" y="6213309"/>
            <a:ext cx="285396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5" name="Picture 1">
            <a:extLst>
              <a:ext uri="{FF2B5EF4-FFF2-40B4-BE49-F238E27FC236}">
                <a16:creationId xmlns:a16="http://schemas.microsoft.com/office/drawing/2014/main" id="{4E3B207F-3333-C049-87E0-5619C49B4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6088" y="6464958"/>
            <a:ext cx="698312" cy="228405"/>
          </a:xfrm>
          <a:prstGeom prst="rect">
            <a:avLst/>
          </a:prstGeom>
          <a:noFill/>
        </p:spPr>
      </p:pic>
      <p:sp>
        <p:nvSpPr>
          <p:cNvPr id="16" name="TextBox 28">
            <a:extLst>
              <a:ext uri="{FF2B5EF4-FFF2-40B4-BE49-F238E27FC236}">
                <a16:creationId xmlns:a16="http://schemas.microsoft.com/office/drawing/2014/main" id="{4E9CCEAE-5B86-374B-BD87-4D78A4987CC2}"/>
              </a:ext>
            </a:extLst>
          </p:cNvPr>
          <p:cNvSpPr txBox="1"/>
          <p:nvPr userDrawn="1"/>
        </p:nvSpPr>
        <p:spPr>
          <a:xfrm>
            <a:off x="548641" y="6388385"/>
            <a:ext cx="3493719" cy="379656"/>
          </a:xfrm>
          <a:prstGeom prst="rect">
            <a:avLst/>
          </a:prstGeom>
          <a:noFill/>
        </p:spPr>
        <p:txBody>
          <a:bodyPr wrap="square" rtlCol="0" anchor="b">
            <a:spAutoFit/>
          </a:bodyPr>
          <a:lstStyle/>
          <a:p>
            <a:r>
              <a:rPr lang="en-US" sz="1867" noProof="1">
                <a:solidFill>
                  <a:schemeClr val="tx2"/>
                </a:solidFill>
                <a:latin typeface="Stag Sans Light" panose="020B0303040000020004" pitchFamily="34" charset="77"/>
              </a:rPr>
              <a:t>digital.</a:t>
            </a:r>
            <a:r>
              <a:rPr lang="en-US" sz="1867" noProof="1">
                <a:solidFill>
                  <a:srgbClr val="7030A0"/>
                </a:solidFill>
                <a:latin typeface="Stag Sans Light" panose="020B0303040000020004" pitchFamily="34" charset="77"/>
              </a:rPr>
              <a:t>transformation</a:t>
            </a:r>
          </a:p>
        </p:txBody>
      </p:sp>
      <p:pic>
        <p:nvPicPr>
          <p:cNvPr id="17" name="Picture 29">
            <a:extLst>
              <a:ext uri="{FF2B5EF4-FFF2-40B4-BE49-F238E27FC236}">
                <a16:creationId xmlns:a16="http://schemas.microsoft.com/office/drawing/2014/main" id="{CFBB6D78-3BD0-CE42-86F0-B70126550BF4}"/>
              </a:ext>
            </a:extLst>
          </p:cNvPr>
          <p:cNvPicPr>
            <a:picLocks/>
          </p:cNvPicPr>
          <p:nvPr userDrawn="1"/>
        </p:nvPicPr>
        <p:blipFill rotWithShape="1">
          <a:blip r:embed="rId3" cstate="screen">
            <a:extLst>
              <a:ext uri="{BEBA8EAE-BF5A-486C-A8C5-ECC9F3942E4B}">
                <a14:imgProps xmlns:a14="http://schemas.microsoft.com/office/drawing/2010/main">
                  <a14:imgLayer r:embed="rId4">
                    <a14:imgEffect>
                      <a14:backgroundRemoval t="6780" b="89407" l="6048" r="92742">
                        <a14:foregroundMark x1="23387" y1="30508" x2="23387" y2="30508"/>
                        <a14:foregroundMark x1="6452" y1="33898" x2="6452" y2="33898"/>
                        <a14:foregroundMark x1="6452" y1="59746" x2="6452" y2="59746"/>
                        <a14:foregroundMark x1="15726" y1="79661" x2="15726" y2="79661"/>
                        <a14:foregroundMark x1="90323" y1="51271" x2="90323" y2="51271"/>
                        <a14:foregroundMark x1="92742" y1="18220" x2="92742" y2="18220"/>
                        <a14:foregroundMark x1="44355" y1="7203" x2="44355" y2="7203"/>
                        <a14:foregroundMark x1="44355" y1="19068" x2="44355" y2="19068"/>
                        <a14:foregroundMark x1="44355" y1="27119" x2="44355" y2="27119"/>
                        <a14:foregroundMark x1="44355" y1="41525" x2="44355" y2="41525"/>
                        <a14:foregroundMark x1="37903" y1="63559" x2="37903" y2="63559"/>
                        <a14:foregroundMark x1="32258" y1="66525" x2="32258" y2="66525"/>
                        <a14:foregroundMark x1="85887" y1="71186" x2="85887" y2="71186"/>
                        <a14:foregroundMark x1="81048" y1="69915" x2="81048" y2="69915"/>
                        <a14:foregroundMark x1="73387" y1="69068" x2="73387" y2="69068"/>
                        <a14:foregroundMark x1="67742" y1="66949" x2="67742" y2="66949"/>
                        <a14:foregroundMark x1="62500" y1="65254" x2="62500" y2="65254"/>
                        <a14:foregroundMark x1="58468" y1="64407" x2="58468" y2="64407"/>
                        <a14:foregroundMark x1="33468" y1="66525" x2="33468" y2="66525"/>
                        <a14:foregroundMark x1="28629" y1="67797" x2="28629" y2="67797"/>
                        <a14:foregroundMark x1="12500" y1="74576" x2="12500" y2="74576"/>
                        <a14:foregroundMark x1="18548" y1="70763" x2="18548" y2="70763"/>
                        <a14:foregroundMark x1="15726" y1="72458" x2="15726" y2="72458"/>
                        <a14:foregroundMark x1="25000" y1="70763" x2="25000" y2="70763"/>
                        <a14:foregroundMark x1="31855" y1="66949" x2="27419" y2="66949"/>
                        <a14:foregroundMark x1="24597" y1="70763" x2="24597" y2="70763"/>
                        <a14:foregroundMark x1="27016" y1="68644" x2="20161" y2="71186"/>
                        <a14:foregroundMark x1="47984" y1="61441" x2="47984" y2="61441"/>
                        <a14:backgroundMark x1="17339" y1="74576" x2="17339" y2="74576"/>
                      </a14:backgroundRemoval>
                    </a14:imgEffect>
                  </a14:imgLayer>
                </a14:imgProps>
              </a:ext>
              <a:ext uri="{28A0092B-C50C-407E-A947-70E740481C1C}">
                <a14:useLocalDpi xmlns:a14="http://schemas.microsoft.com/office/drawing/2010/main"/>
              </a:ext>
            </a:extLst>
          </a:blip>
          <a:srcRect/>
          <a:stretch/>
        </p:blipFill>
        <p:spPr>
          <a:xfrm>
            <a:off x="143339" y="6370327"/>
            <a:ext cx="435807" cy="419047"/>
          </a:xfrm>
          <a:prstGeom prst="rect">
            <a:avLst/>
          </a:prstGeom>
          <a:noFill/>
        </p:spPr>
      </p:pic>
      <p:cxnSp>
        <p:nvCxnSpPr>
          <p:cNvPr id="18" name="Straight Connector 17">
            <a:extLst>
              <a:ext uri="{FF2B5EF4-FFF2-40B4-BE49-F238E27FC236}">
                <a16:creationId xmlns:a16="http://schemas.microsoft.com/office/drawing/2014/main" id="{557F97DB-E0F3-024C-8C60-EDB1C3205B32}"/>
              </a:ext>
            </a:extLst>
          </p:cNvPr>
          <p:cNvCxnSpPr>
            <a:cxnSpLocks/>
          </p:cNvCxnSpPr>
          <p:nvPr userDrawn="1"/>
        </p:nvCxnSpPr>
        <p:spPr>
          <a:xfrm>
            <a:off x="435832" y="6250053"/>
            <a:ext cx="1176062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9A52ECD9-3C59-7B47-A9FC-E3F15BDDF6DD}"/>
              </a:ext>
            </a:extLst>
          </p:cNvPr>
          <p:cNvSpPr>
            <a:spLocks noGrp="1"/>
          </p:cNvSpPr>
          <p:nvPr>
            <p:ph type="title" hasCustomPrompt="1"/>
          </p:nvPr>
        </p:nvSpPr>
        <p:spPr>
          <a:xfrm>
            <a:off x="143339" y="164638"/>
            <a:ext cx="11809312" cy="768085"/>
          </a:xfrm>
        </p:spPr>
        <p:txBody>
          <a:bodyPr vert="horz" lIns="91440" tIns="45720" rIns="91440" bIns="45720" rtlCol="0" anchor="t" anchorCtr="0">
            <a:noAutofit/>
          </a:bodyPr>
          <a:lstStyle>
            <a:lvl1pPr>
              <a:defRPr lang="en-US" sz="2133" dirty="0">
                <a:solidFill>
                  <a:schemeClr val="tx2"/>
                </a:solidFill>
              </a:defRPr>
            </a:lvl1pPr>
          </a:lstStyle>
          <a:p>
            <a:pPr lvl="0"/>
            <a:r>
              <a:rPr lang="en-US"/>
              <a:t>Click to edit the header</a:t>
            </a:r>
            <a:br>
              <a:rPr lang="en-US"/>
            </a:br>
            <a:r>
              <a:rPr lang="en-US" b="0"/>
              <a:t>and sub-header</a:t>
            </a:r>
            <a:endParaRPr lang="en-US"/>
          </a:p>
        </p:txBody>
      </p:sp>
      <p:sp>
        <p:nvSpPr>
          <p:cNvPr id="21" name="ZoneTexte 2">
            <a:extLst>
              <a:ext uri="{FF2B5EF4-FFF2-40B4-BE49-F238E27FC236}">
                <a16:creationId xmlns:a16="http://schemas.microsoft.com/office/drawing/2014/main" id="{8E5A9441-E816-4C4C-9A05-7DA5A8EA60A2}"/>
              </a:ext>
            </a:extLst>
          </p:cNvPr>
          <p:cNvSpPr txBox="1"/>
          <p:nvPr userDrawn="1"/>
        </p:nvSpPr>
        <p:spPr>
          <a:xfrm>
            <a:off x="0" y="-27382"/>
            <a:ext cx="12192000" cy="103748"/>
          </a:xfrm>
          <a:prstGeom prst="rect">
            <a:avLst/>
          </a:prstGeom>
          <a:gradFill flip="none" rotWithShape="1">
            <a:gsLst>
              <a:gs pos="0">
                <a:schemeClr val="tx2"/>
              </a:gs>
              <a:gs pos="23000">
                <a:schemeClr val="tx2"/>
              </a:gs>
              <a:gs pos="90000">
                <a:srgbClr val="654D8F"/>
              </a:gs>
            </a:gsLst>
            <a:lin ang="600000" scaled="0"/>
            <a:tileRect/>
          </a:gradFill>
        </p:spPr>
        <p:txBody>
          <a:bodyPr vert="horz" lIns="121920" tIns="60960" rIns="121920" bIns="60960" rtlCol="0" anchor="ctr">
            <a:noAutofit/>
          </a:bodyPr>
          <a:lstStyle>
            <a:lvl1pPr marL="270000" indent="-270000" defTabSz="914400" eaLnBrk="1" latinLnBrk="0" hangingPunct="1">
              <a:spcBef>
                <a:spcPct val="20000"/>
              </a:spcBef>
              <a:buClr>
                <a:schemeClr val="tx2"/>
              </a:buClr>
              <a:buFont typeface="Lucida Sans Unicode" pitchFamily="34" charset="0"/>
              <a:buChar char="▶"/>
              <a:defRPr sz="1600" baseline="0">
                <a:ea typeface="Verdana" pitchFamily="34" charset="0"/>
                <a:cs typeface="Verdana" pitchFamily="34" charset="0"/>
              </a:defRPr>
            </a:lvl1pPr>
            <a:lvl2pPr marL="540000" indent="-270000" defTabSz="914400" eaLnBrk="1" latinLnBrk="0" hangingPunct="1">
              <a:spcBef>
                <a:spcPts val="384"/>
              </a:spcBef>
              <a:buClr>
                <a:schemeClr val="tx2"/>
              </a:buClr>
              <a:buFont typeface="Arial" pitchFamily="34" charset="0"/>
              <a:buChar char="–"/>
              <a:defRPr sz="1600" baseline="0">
                <a:ea typeface="Verdana" pitchFamily="34" charset="0"/>
                <a:cs typeface="Verdana" pitchFamily="34" charset="0"/>
              </a:defRPr>
            </a:lvl2pPr>
            <a:lvl3pPr marL="810000" indent="-270000" defTabSz="914400" eaLnBrk="1" latinLnBrk="0" hangingPunct="1">
              <a:spcBef>
                <a:spcPct val="20000"/>
              </a:spcBef>
              <a:buClr>
                <a:schemeClr val="tx2"/>
              </a:buClr>
              <a:buFont typeface="Arial" pitchFamily="34" charset="0"/>
              <a:buChar char="•"/>
              <a:defRPr sz="1600">
                <a:ea typeface="Verdana" pitchFamily="34" charset="0"/>
                <a:cs typeface="Verdana" pitchFamily="34" charset="0"/>
              </a:defRPr>
            </a:lvl3pPr>
            <a:lvl4pPr marL="1080000" indent="-270000" defTabSz="914400" eaLnBrk="1" latinLnBrk="0" hangingPunct="1">
              <a:spcBef>
                <a:spcPct val="20000"/>
              </a:spcBef>
              <a:buClr>
                <a:schemeClr val="tx2"/>
              </a:buClr>
              <a:buFont typeface="Arial" pitchFamily="34" charset="0"/>
              <a:buChar char="–"/>
              <a:defRPr sz="1600" baseline="0">
                <a:ea typeface="Verdana" pitchFamily="34" charset="0"/>
                <a:cs typeface="Verdana" pitchFamily="34" charset="0"/>
              </a:defRPr>
            </a:lvl4pPr>
            <a:lvl5pPr marL="1350000" indent="-270000" defTabSz="914400" eaLnBrk="1" latinLnBrk="0" hangingPunct="1">
              <a:spcBef>
                <a:spcPct val="20000"/>
              </a:spcBef>
              <a:buClr>
                <a:schemeClr val="tx2"/>
              </a:buClr>
              <a:buFont typeface="Arial" pitchFamily="34" charset="0"/>
              <a:buChar char="»"/>
              <a:defRPr sz="1600">
                <a:ea typeface="Verdana" pitchFamily="34" charset="0"/>
                <a:cs typeface="Verdana" pitchFamily="34" charset="0"/>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a:spcBef>
                <a:spcPts val="0"/>
              </a:spcBef>
              <a:buNone/>
            </a:pPr>
            <a:endParaRPr lang="en-GB" sz="1200" b="1">
              <a:solidFill>
                <a:schemeClr val="bg1"/>
              </a:solidFill>
              <a:latin typeface="Verdana" panose="020B0604030504040204" pitchFamily="34" charset="0"/>
            </a:endParaRPr>
          </a:p>
        </p:txBody>
      </p:sp>
    </p:spTree>
    <p:extLst>
      <p:ext uri="{BB962C8B-B14F-4D97-AF65-F5344CB8AC3E}">
        <p14:creationId xmlns:p14="http://schemas.microsoft.com/office/powerpoint/2010/main" val="4689873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DT_NoTop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1AAD0-79D5-BE4A-8AEE-86E3FFA3F9D4}"/>
              </a:ext>
            </a:extLst>
          </p:cNvPr>
          <p:cNvSpPr/>
          <p:nvPr userDrawn="1"/>
        </p:nvSpPr>
        <p:spPr>
          <a:xfrm>
            <a:off x="8688288" y="6442565"/>
            <a:ext cx="3503712" cy="415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Rectangle 1">
            <a:extLst>
              <a:ext uri="{FF2B5EF4-FFF2-40B4-BE49-F238E27FC236}">
                <a16:creationId xmlns:a16="http://schemas.microsoft.com/office/drawing/2014/main" id="{99932E5A-E91E-4C45-9716-726E7838C5D3}"/>
              </a:ext>
            </a:extLst>
          </p:cNvPr>
          <p:cNvSpPr/>
          <p:nvPr userDrawn="1"/>
        </p:nvSpPr>
        <p:spPr>
          <a:xfrm>
            <a:off x="-48683" y="6442565"/>
            <a:ext cx="4145280" cy="415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Slide Number Placeholder 5"/>
          <p:cNvSpPr>
            <a:spLocks noGrp="1"/>
          </p:cNvSpPr>
          <p:nvPr>
            <p:ph type="sldNum" sz="quarter" idx="4"/>
          </p:nvPr>
        </p:nvSpPr>
        <p:spPr>
          <a:xfrm>
            <a:off x="5800488" y="6515288"/>
            <a:ext cx="591024" cy="288033"/>
          </a:xfrm>
          <a:prstGeom prst="rect">
            <a:avLst/>
          </a:prstGeom>
        </p:spPr>
        <p:txBody>
          <a:bodyPr vert="horz" lIns="91440" tIns="45720" rIns="91440" bIns="45720" rtlCol="0" anchor="ctr"/>
          <a:lstStyle>
            <a:lvl1pPr algn="ctr">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sp>
        <p:nvSpPr>
          <p:cNvPr id="29" name="Rectangle 28">
            <a:extLst>
              <a:ext uri="{FF2B5EF4-FFF2-40B4-BE49-F238E27FC236}">
                <a16:creationId xmlns:a16="http://schemas.microsoft.com/office/drawing/2014/main" id="{C05F6F17-3C4A-452B-9622-FACD15D51D54}"/>
              </a:ext>
            </a:extLst>
          </p:cNvPr>
          <p:cNvSpPr/>
          <p:nvPr userDrawn="1"/>
        </p:nvSpPr>
        <p:spPr>
          <a:xfrm>
            <a:off x="9168342" y="6213309"/>
            <a:ext cx="285396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5" name="Picture 1">
            <a:extLst>
              <a:ext uri="{FF2B5EF4-FFF2-40B4-BE49-F238E27FC236}">
                <a16:creationId xmlns:a16="http://schemas.microsoft.com/office/drawing/2014/main" id="{550FE348-729C-4904-A995-81B2B5200A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0349" y="6533546"/>
            <a:ext cx="698312" cy="228405"/>
          </a:xfrm>
          <a:prstGeom prst="rect">
            <a:avLst/>
          </a:prstGeom>
          <a:noFill/>
        </p:spPr>
      </p:pic>
      <p:sp>
        <p:nvSpPr>
          <p:cNvPr id="17" name="TextBox 28">
            <a:extLst>
              <a:ext uri="{FF2B5EF4-FFF2-40B4-BE49-F238E27FC236}">
                <a16:creationId xmlns:a16="http://schemas.microsoft.com/office/drawing/2014/main" id="{E1808EAB-34B4-49F3-873C-2D61C177E321}"/>
              </a:ext>
            </a:extLst>
          </p:cNvPr>
          <p:cNvSpPr txBox="1"/>
          <p:nvPr userDrawn="1"/>
        </p:nvSpPr>
        <p:spPr>
          <a:xfrm>
            <a:off x="365761" y="6457921"/>
            <a:ext cx="3493719" cy="379656"/>
          </a:xfrm>
          <a:prstGeom prst="rect">
            <a:avLst/>
          </a:prstGeom>
          <a:noFill/>
        </p:spPr>
        <p:txBody>
          <a:bodyPr wrap="square" rtlCol="0" anchor="ctr">
            <a:spAutoFit/>
          </a:bodyPr>
          <a:lstStyle/>
          <a:p>
            <a:r>
              <a:rPr lang="en-US" sz="1867" noProof="1">
                <a:solidFill>
                  <a:schemeClr val="tx2"/>
                </a:solidFill>
                <a:latin typeface="Stag Sans Light" panose="020B0303040000020004" pitchFamily="34" charset="77"/>
              </a:rPr>
              <a:t>digital.</a:t>
            </a:r>
            <a:r>
              <a:rPr lang="en-US" sz="1867" noProof="1">
                <a:solidFill>
                  <a:srgbClr val="7030A0"/>
                </a:solidFill>
                <a:latin typeface="Stag Sans Light" panose="020B0303040000020004" pitchFamily="34" charset="77"/>
              </a:rPr>
              <a:t>transformation</a:t>
            </a:r>
          </a:p>
        </p:txBody>
      </p:sp>
      <p:pic>
        <p:nvPicPr>
          <p:cNvPr id="18" name="Picture 29">
            <a:extLst>
              <a:ext uri="{FF2B5EF4-FFF2-40B4-BE49-F238E27FC236}">
                <a16:creationId xmlns:a16="http://schemas.microsoft.com/office/drawing/2014/main" id="{6766842B-1540-4970-8D8A-5E6DC8FA073F}"/>
              </a:ext>
            </a:extLst>
          </p:cNvPr>
          <p:cNvPicPr>
            <a:picLocks/>
          </p:cNvPicPr>
          <p:nvPr userDrawn="1"/>
        </p:nvPicPr>
        <p:blipFill rotWithShape="1">
          <a:blip r:embed="rId3" cstate="screen">
            <a:extLst>
              <a:ext uri="{BEBA8EAE-BF5A-486C-A8C5-ECC9F3942E4B}">
                <a14:imgProps xmlns:a14="http://schemas.microsoft.com/office/drawing/2010/main">
                  <a14:imgLayer r:embed="rId4">
                    <a14:imgEffect>
                      <a14:backgroundRemoval t="6780" b="89407" l="6048" r="92742">
                        <a14:foregroundMark x1="23387" y1="30508" x2="23387" y2="30508"/>
                        <a14:foregroundMark x1="6452" y1="33898" x2="6452" y2="33898"/>
                        <a14:foregroundMark x1="6452" y1="59746" x2="6452" y2="59746"/>
                        <a14:foregroundMark x1="15726" y1="79661" x2="15726" y2="79661"/>
                        <a14:foregroundMark x1="90323" y1="51271" x2="90323" y2="51271"/>
                        <a14:foregroundMark x1="92742" y1="18220" x2="92742" y2="18220"/>
                        <a14:foregroundMark x1="44355" y1="7203" x2="44355" y2="7203"/>
                        <a14:foregroundMark x1="44355" y1="19068" x2="44355" y2="19068"/>
                        <a14:foregroundMark x1="44355" y1="27119" x2="44355" y2="27119"/>
                        <a14:foregroundMark x1="44355" y1="41525" x2="44355" y2="41525"/>
                        <a14:foregroundMark x1="37903" y1="63559" x2="37903" y2="63559"/>
                        <a14:foregroundMark x1="32258" y1="66525" x2="32258" y2="66525"/>
                        <a14:foregroundMark x1="85887" y1="71186" x2="85887" y2="71186"/>
                        <a14:foregroundMark x1="81048" y1="69915" x2="81048" y2="69915"/>
                        <a14:foregroundMark x1="73387" y1="69068" x2="73387" y2="69068"/>
                        <a14:foregroundMark x1="67742" y1="66949" x2="67742" y2="66949"/>
                        <a14:foregroundMark x1="62500" y1="65254" x2="62500" y2="65254"/>
                        <a14:foregroundMark x1="58468" y1="64407" x2="58468" y2="64407"/>
                        <a14:foregroundMark x1="33468" y1="66525" x2="33468" y2="66525"/>
                        <a14:foregroundMark x1="28629" y1="67797" x2="28629" y2="67797"/>
                        <a14:foregroundMark x1="12500" y1="74576" x2="12500" y2="74576"/>
                        <a14:foregroundMark x1="18548" y1="70763" x2="18548" y2="70763"/>
                        <a14:foregroundMark x1="15726" y1="72458" x2="15726" y2="72458"/>
                        <a14:foregroundMark x1="25000" y1="70763" x2="25000" y2="70763"/>
                        <a14:foregroundMark x1="31855" y1="66949" x2="27419" y2="66949"/>
                        <a14:foregroundMark x1="24597" y1="70763" x2="24597" y2="70763"/>
                        <a14:foregroundMark x1="27016" y1="68644" x2="20161" y2="71186"/>
                        <a14:foregroundMark x1="47984" y1="61441" x2="47984" y2="61441"/>
                        <a14:backgroundMark x1="17339" y1="74576" x2="17339" y2="74576"/>
                      </a14:backgroundRemoval>
                    </a14:imgEffect>
                  </a14:imgLayer>
                </a14:imgProps>
              </a:ext>
              <a:ext uri="{28A0092B-C50C-407E-A947-70E740481C1C}">
                <a14:useLocalDpi xmlns:a14="http://schemas.microsoft.com/office/drawing/2010/main"/>
              </a:ext>
            </a:extLst>
          </a:blip>
          <a:srcRect/>
          <a:stretch/>
        </p:blipFill>
        <p:spPr>
          <a:xfrm>
            <a:off x="71200" y="6486144"/>
            <a:ext cx="360171" cy="346320"/>
          </a:xfrm>
          <a:prstGeom prst="rect">
            <a:avLst/>
          </a:prstGeom>
          <a:noFill/>
        </p:spPr>
      </p:pic>
      <p:cxnSp>
        <p:nvCxnSpPr>
          <p:cNvPr id="12" name="Straight Connector 11">
            <a:extLst>
              <a:ext uri="{FF2B5EF4-FFF2-40B4-BE49-F238E27FC236}">
                <a16:creationId xmlns:a16="http://schemas.microsoft.com/office/drawing/2014/main" id="{EF8C149F-9836-C846-9AD5-CC5FA829D35A}"/>
              </a:ext>
            </a:extLst>
          </p:cNvPr>
          <p:cNvCxnSpPr>
            <a:cxnSpLocks/>
          </p:cNvCxnSpPr>
          <p:nvPr userDrawn="1"/>
        </p:nvCxnSpPr>
        <p:spPr>
          <a:xfrm>
            <a:off x="-48682" y="6442564"/>
            <a:ext cx="12240708"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3" name="Title 5">
            <a:extLst>
              <a:ext uri="{FF2B5EF4-FFF2-40B4-BE49-F238E27FC236}">
                <a16:creationId xmlns:a16="http://schemas.microsoft.com/office/drawing/2014/main" id="{63AC0A24-AF61-7749-9FE9-E9698BDF9CF7}"/>
              </a:ext>
            </a:extLst>
          </p:cNvPr>
          <p:cNvSpPr>
            <a:spLocks noGrp="1"/>
          </p:cNvSpPr>
          <p:nvPr>
            <p:ph type="title" hasCustomPrompt="1"/>
          </p:nvPr>
        </p:nvSpPr>
        <p:spPr>
          <a:xfrm>
            <a:off x="71200" y="164638"/>
            <a:ext cx="11881451" cy="768085"/>
          </a:xfrm>
        </p:spPr>
        <p:txBody>
          <a:bodyPr vert="horz" lIns="91440" tIns="45720" rIns="91440" bIns="45720" rtlCol="0" anchor="t" anchorCtr="0">
            <a:noAutofit/>
          </a:bodyPr>
          <a:lstStyle>
            <a:lvl1pPr>
              <a:defRPr lang="en-US" sz="2133" dirty="0">
                <a:solidFill>
                  <a:schemeClr val="tx2"/>
                </a:solidFill>
              </a:defRPr>
            </a:lvl1pPr>
          </a:lstStyle>
          <a:p>
            <a:pPr lvl="0"/>
            <a:r>
              <a:rPr lang="en-US"/>
              <a:t>Click to edit the header</a:t>
            </a:r>
            <a:br>
              <a:rPr lang="en-US"/>
            </a:br>
            <a:r>
              <a:rPr lang="en-US" b="0"/>
              <a:t>and sub-header</a:t>
            </a:r>
            <a:endParaRPr lang="en-US"/>
          </a:p>
        </p:txBody>
      </p:sp>
      <p:sp>
        <p:nvSpPr>
          <p:cNvPr id="16" name="ZoneTexte 2">
            <a:extLst>
              <a:ext uri="{FF2B5EF4-FFF2-40B4-BE49-F238E27FC236}">
                <a16:creationId xmlns:a16="http://schemas.microsoft.com/office/drawing/2014/main" id="{E0BF5F4D-35EF-B34E-AB3E-CB170B51D79B}"/>
              </a:ext>
            </a:extLst>
          </p:cNvPr>
          <p:cNvSpPr txBox="1"/>
          <p:nvPr userDrawn="1"/>
        </p:nvSpPr>
        <p:spPr>
          <a:xfrm>
            <a:off x="0" y="-27382"/>
            <a:ext cx="12192000" cy="103748"/>
          </a:xfrm>
          <a:prstGeom prst="rect">
            <a:avLst/>
          </a:prstGeom>
          <a:gradFill flip="none" rotWithShape="1">
            <a:gsLst>
              <a:gs pos="0">
                <a:schemeClr val="tx2"/>
              </a:gs>
              <a:gs pos="23000">
                <a:schemeClr val="tx2"/>
              </a:gs>
              <a:gs pos="90000">
                <a:srgbClr val="654D8F"/>
              </a:gs>
            </a:gsLst>
            <a:lin ang="600000" scaled="0"/>
            <a:tileRect/>
          </a:gradFill>
        </p:spPr>
        <p:txBody>
          <a:bodyPr vert="horz" lIns="121920" tIns="60960" rIns="121920" bIns="60960" rtlCol="0" anchor="ctr">
            <a:noAutofit/>
          </a:bodyPr>
          <a:lstStyle>
            <a:lvl1pPr marL="270000" indent="-270000" defTabSz="914400" eaLnBrk="1" latinLnBrk="0" hangingPunct="1">
              <a:spcBef>
                <a:spcPct val="20000"/>
              </a:spcBef>
              <a:buClr>
                <a:schemeClr val="tx2"/>
              </a:buClr>
              <a:buFont typeface="Lucida Sans Unicode" pitchFamily="34" charset="0"/>
              <a:buChar char="▶"/>
              <a:defRPr sz="1600" baseline="0">
                <a:ea typeface="Verdana" pitchFamily="34" charset="0"/>
                <a:cs typeface="Verdana" pitchFamily="34" charset="0"/>
              </a:defRPr>
            </a:lvl1pPr>
            <a:lvl2pPr marL="540000" indent="-270000" defTabSz="914400" eaLnBrk="1" latinLnBrk="0" hangingPunct="1">
              <a:spcBef>
                <a:spcPts val="384"/>
              </a:spcBef>
              <a:buClr>
                <a:schemeClr val="tx2"/>
              </a:buClr>
              <a:buFont typeface="Arial" pitchFamily="34" charset="0"/>
              <a:buChar char="–"/>
              <a:defRPr sz="1600" baseline="0">
                <a:ea typeface="Verdana" pitchFamily="34" charset="0"/>
                <a:cs typeface="Verdana" pitchFamily="34" charset="0"/>
              </a:defRPr>
            </a:lvl2pPr>
            <a:lvl3pPr marL="810000" indent="-270000" defTabSz="914400" eaLnBrk="1" latinLnBrk="0" hangingPunct="1">
              <a:spcBef>
                <a:spcPct val="20000"/>
              </a:spcBef>
              <a:buClr>
                <a:schemeClr val="tx2"/>
              </a:buClr>
              <a:buFont typeface="Arial" pitchFamily="34" charset="0"/>
              <a:buChar char="•"/>
              <a:defRPr sz="1600">
                <a:ea typeface="Verdana" pitchFamily="34" charset="0"/>
                <a:cs typeface="Verdana" pitchFamily="34" charset="0"/>
              </a:defRPr>
            </a:lvl3pPr>
            <a:lvl4pPr marL="1080000" indent="-270000" defTabSz="914400" eaLnBrk="1" latinLnBrk="0" hangingPunct="1">
              <a:spcBef>
                <a:spcPct val="20000"/>
              </a:spcBef>
              <a:buClr>
                <a:schemeClr val="tx2"/>
              </a:buClr>
              <a:buFont typeface="Arial" pitchFamily="34" charset="0"/>
              <a:buChar char="–"/>
              <a:defRPr sz="1600" baseline="0">
                <a:ea typeface="Verdana" pitchFamily="34" charset="0"/>
                <a:cs typeface="Verdana" pitchFamily="34" charset="0"/>
              </a:defRPr>
            </a:lvl4pPr>
            <a:lvl5pPr marL="1350000" indent="-270000" defTabSz="914400" eaLnBrk="1" latinLnBrk="0" hangingPunct="1">
              <a:spcBef>
                <a:spcPct val="20000"/>
              </a:spcBef>
              <a:buClr>
                <a:schemeClr val="tx2"/>
              </a:buClr>
              <a:buFont typeface="Arial" pitchFamily="34" charset="0"/>
              <a:buChar char="»"/>
              <a:defRPr sz="1600">
                <a:ea typeface="Verdana" pitchFamily="34" charset="0"/>
                <a:cs typeface="Verdana" pitchFamily="34" charset="0"/>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a:spcBef>
                <a:spcPts val="0"/>
              </a:spcBef>
              <a:buNone/>
            </a:pPr>
            <a:endParaRPr lang="en-GB" sz="1200" b="1">
              <a:solidFill>
                <a:schemeClr val="bg1"/>
              </a:solidFill>
              <a:latin typeface="Verdana" panose="020B0604030504040204" pitchFamily="34" charset="0"/>
            </a:endParaRPr>
          </a:p>
        </p:txBody>
      </p:sp>
    </p:spTree>
    <p:extLst>
      <p:ext uri="{BB962C8B-B14F-4D97-AF65-F5344CB8AC3E}">
        <p14:creationId xmlns:p14="http://schemas.microsoft.com/office/powerpoint/2010/main" val="2165228757"/>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3_Title Slide text only">
    <p:bg bwMode="gray">
      <p:bgPr>
        <a:solidFill>
          <a:srgbClr val="0066A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9799E-59DD-794B-AF75-87D5C59B6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820" y="426432"/>
            <a:ext cx="1779888" cy="582165"/>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9101" y="6316802"/>
            <a:ext cx="2180299" cy="114767"/>
          </a:xfrm>
          <a:prstGeom prst="rect">
            <a:avLst/>
          </a:prstGeom>
        </p:spPr>
      </p:pic>
    </p:spTree>
    <p:extLst>
      <p:ext uri="{BB962C8B-B14F-4D97-AF65-F5344CB8AC3E}">
        <p14:creationId xmlns:p14="http://schemas.microsoft.com/office/powerpoint/2010/main" val="261689220"/>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Layout_OK">
    <p:bg bwMode="gray">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6359" y="1454400"/>
            <a:ext cx="11664000" cy="4633200"/>
          </a:xfrm>
          <a:prstGeom prst="rect">
            <a:avLst/>
          </a:prstGeom>
        </p:spPr>
        <p:txBody>
          <a:bodyPr/>
          <a:lstStyle>
            <a:lvl2pPr>
              <a:defRPr sz="1867"/>
            </a:lvl2pPr>
            <a:lvl3pPr>
              <a:defRPr sz="1467"/>
            </a:lvl3pPr>
            <a:lvl4pPr>
              <a:defRPr sz="1467"/>
            </a:lvl4pPr>
            <a:lvl5pPr>
              <a:defRPr sz="1467"/>
            </a:lvl5p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
        <p:nvSpPr>
          <p:cNvPr id="5" name="Title 4">
            <a:extLst>
              <a:ext uri="{FF2B5EF4-FFF2-40B4-BE49-F238E27FC236}">
                <a16:creationId xmlns:a16="http://schemas.microsoft.com/office/drawing/2014/main" id="{3575DD26-E37D-7745-BE7F-53588B85CB55}"/>
              </a:ext>
            </a:extLst>
          </p:cNvPr>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E43C9693-D25C-C743-B309-D3E4DEF0BD60}"/>
              </a:ext>
            </a:extLst>
          </p:cNvPr>
          <p:cNvSpPr txBox="1"/>
          <p:nvPr userDrawn="1"/>
        </p:nvSpPr>
        <p:spPr>
          <a:xfrm>
            <a:off x="10668001" y="6334263"/>
            <a:ext cx="277640" cy="338554"/>
          </a:xfrm>
          <a:prstGeom prst="rect">
            <a:avLst/>
          </a:prstGeom>
          <a:noFill/>
        </p:spPr>
        <p:txBody>
          <a:bodyPr wrap="none" rtlCol="0">
            <a:spAutoFit/>
          </a:bodyPr>
          <a:lstStyle/>
          <a:p>
            <a:r>
              <a:rPr lang="en-US" sz="1600">
                <a:solidFill>
                  <a:schemeClr val="tx1">
                    <a:lumMod val="65000"/>
                    <a:lumOff val="35000"/>
                  </a:schemeClr>
                </a:solidFill>
              </a:rPr>
              <a:t>|</a:t>
            </a:r>
          </a:p>
        </p:txBody>
      </p:sp>
    </p:spTree>
    <p:extLst>
      <p:ext uri="{BB962C8B-B14F-4D97-AF65-F5344CB8AC3E}">
        <p14:creationId xmlns:p14="http://schemas.microsoft.com/office/powerpoint/2010/main" val="2439620805"/>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Title and Content Basic">
    <p:bg bwMode="gray">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6359" y="1454400"/>
            <a:ext cx="11664000" cy="4633200"/>
          </a:xfrm>
          <a:prstGeom prst="rect">
            <a:avLst/>
          </a:prstGeom>
        </p:spPr>
        <p:txBody>
          <a:bodyPr/>
          <a:lstStyle>
            <a:lvl2pPr>
              <a:defRPr sz="1867"/>
            </a:lvl2pPr>
            <a:lvl3pPr>
              <a:defRPr sz="1467"/>
            </a:lvl3pPr>
            <a:lvl4pPr>
              <a:defRPr sz="1467"/>
            </a:lvl4pPr>
            <a:lvl5pPr>
              <a:defRPr sz="1467"/>
            </a:lvl5p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Tree>
    <p:extLst>
      <p:ext uri="{BB962C8B-B14F-4D97-AF65-F5344CB8AC3E}">
        <p14:creationId xmlns:p14="http://schemas.microsoft.com/office/powerpoint/2010/main" val="4041456553"/>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Basic">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12814"/>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bg bwMode="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2012091"/>
            <a:ext cx="12192000" cy="1470025"/>
          </a:xfrm>
          <a:prstGeom prst="rect">
            <a:avLst/>
          </a:prstGeom>
        </p:spPr>
        <p:txBody>
          <a:bodyPr anchor="b" anchorCtr="0">
            <a:noAutofit/>
          </a:bodyPr>
          <a:lstStyle>
            <a:lvl1pPr algn="ctr">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3895" y="3818144"/>
            <a:ext cx="12196179" cy="1486800"/>
          </a:xfrm>
          <a:prstGeom prst="rect">
            <a:avLst/>
          </a:prstGeom>
        </p:spPr>
        <p:txBody>
          <a:bodyPr>
            <a:noAutofit/>
          </a:bodyPr>
          <a:lstStyle>
            <a:lvl1pPr marL="0" indent="0" algn="ctr">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spTree>
    <p:extLst>
      <p:ext uri="{BB962C8B-B14F-4D97-AF65-F5344CB8AC3E}">
        <p14:creationId xmlns:p14="http://schemas.microsoft.com/office/powerpoint/2010/main" val="401010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itle Slide text only">
    <p:bg bwMode="gray">
      <p:bgPr>
        <a:solidFill>
          <a:schemeClr val="tx2"/>
        </a:solidFill>
        <a:effectLst/>
      </p:bgPr>
    </p:bg>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79017DF2-5B0D-4AF0-BBC5-B0A0563D6A15}"/>
              </a:ext>
            </a:extLst>
          </p:cNvPr>
          <p:cNvSpPr/>
          <p:nvPr userDrawn="1"/>
        </p:nvSpPr>
        <p:spPr>
          <a:xfrm>
            <a:off x="7838567" y="266053"/>
            <a:ext cx="5493509" cy="5493509"/>
          </a:xfrm>
          <a:prstGeom prst="ellipse">
            <a:avLst/>
          </a:prstGeom>
          <a:gradFill>
            <a:gsLst>
              <a:gs pos="32000">
                <a:schemeClr val="bg1"/>
              </a:gs>
              <a:gs pos="71000">
                <a:srgbClr val="0066A1">
                  <a:alpha val="1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3200"/>
          </a:p>
        </p:txBody>
      </p:sp>
      <p:sp>
        <p:nvSpPr>
          <p:cNvPr id="2" name="Title 1"/>
          <p:cNvSpPr>
            <a:spLocks noGrp="1"/>
          </p:cNvSpPr>
          <p:nvPr>
            <p:ph type="ctrTitle"/>
          </p:nvPr>
        </p:nvSpPr>
        <p:spPr>
          <a:xfrm>
            <a:off x="447062" y="1473468"/>
            <a:ext cx="7774857" cy="1470025"/>
          </a:xfrm>
          <a:prstGeom prst="rect">
            <a:avLst/>
          </a:prstGeom>
        </p:spPr>
        <p:txBody>
          <a:bodyPr anchor="b" anchorCtr="0">
            <a:noAutofit/>
          </a:bodyPr>
          <a:lstStyle>
            <a:lvl1pPr algn="l">
              <a:defRPr sz="4400" b="1" baseline="0">
                <a:solidFill>
                  <a:schemeClr val="bg1"/>
                </a:solidFill>
                <a:latin typeface="Verdana" pitchFamily="34" charset="0"/>
                <a:ea typeface="Verdana" pitchFamily="34" charset="0"/>
                <a:cs typeface="Verdana" pitchFamily="34" charset="0"/>
              </a:defRPr>
            </a:lvl1pPr>
          </a:lstStyle>
          <a:p>
            <a:endParaRPr lang="nl-NL"/>
          </a:p>
        </p:txBody>
      </p:sp>
      <p:sp>
        <p:nvSpPr>
          <p:cNvPr id="3" name="Subtitle 2"/>
          <p:cNvSpPr>
            <a:spLocks noGrp="1"/>
          </p:cNvSpPr>
          <p:nvPr>
            <p:ph type="subTitle" idx="1" hasCustomPrompt="1"/>
          </p:nvPr>
        </p:nvSpPr>
        <p:spPr>
          <a:xfrm>
            <a:off x="443166" y="3184271"/>
            <a:ext cx="12196179" cy="1486800"/>
          </a:xfrm>
          <a:prstGeom prst="rect">
            <a:avLst/>
          </a:prstGeom>
        </p:spPr>
        <p:txBody>
          <a:bodyPr>
            <a:noAutofit/>
          </a:bodyPr>
          <a:lstStyle>
            <a:lvl1pPr marL="0" indent="0" algn="l">
              <a:buNone/>
              <a:defRPr sz="2667" b="0">
                <a:solidFill>
                  <a:schemeClr val="bg1"/>
                </a:solidFill>
                <a:latin typeface="Verdana" pitchFamily="34" charset="0"/>
                <a:ea typeface="Verdana" pitchFamily="34" charset="0"/>
                <a:cs typeface="Verdan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the sub title</a:t>
            </a:r>
          </a:p>
        </p:txBody>
      </p:sp>
      <p:pic>
        <p:nvPicPr>
          <p:cNvPr id="26" name="Image 25">
            <a:extLst>
              <a:ext uri="{FF2B5EF4-FFF2-40B4-BE49-F238E27FC236}">
                <a16:creationId xmlns:a16="http://schemas.microsoft.com/office/drawing/2014/main" id="{EA93010D-4443-4DDD-85A4-7DC7719AA1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168" y="5372908"/>
            <a:ext cx="2112235" cy="1493801"/>
          </a:xfrm>
          <a:prstGeom prst="rect">
            <a:avLst/>
          </a:prstGeom>
        </p:spPr>
      </p:pic>
      <p:cxnSp>
        <p:nvCxnSpPr>
          <p:cNvPr id="27" name="Connecteur droit 26">
            <a:extLst>
              <a:ext uri="{FF2B5EF4-FFF2-40B4-BE49-F238E27FC236}">
                <a16:creationId xmlns:a16="http://schemas.microsoft.com/office/drawing/2014/main" id="{0F2C22FF-E43E-47FB-A344-A48B9083D926}"/>
              </a:ext>
            </a:extLst>
          </p:cNvPr>
          <p:cNvCxnSpPr>
            <a:cxnSpLocks/>
          </p:cNvCxnSpPr>
          <p:nvPr userDrawn="1"/>
        </p:nvCxnSpPr>
        <p:spPr>
          <a:xfrm>
            <a:off x="426720" y="3074125"/>
            <a:ext cx="117652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2C62E9F0-8B25-405E-A151-5CEB8376111F}"/>
              </a:ext>
            </a:extLst>
          </p:cNvPr>
          <p:cNvGrpSpPr/>
          <p:nvPr userDrawn="1"/>
        </p:nvGrpSpPr>
        <p:grpSpPr>
          <a:xfrm>
            <a:off x="9040016" y="1404859"/>
            <a:ext cx="3151984" cy="3151984"/>
            <a:chOff x="21468848" y="-3537284"/>
            <a:chExt cx="23499848" cy="23499848"/>
          </a:xfrm>
        </p:grpSpPr>
        <p:sp>
          <p:nvSpPr>
            <p:cNvPr id="32" name="Arc 31">
              <a:extLst>
                <a:ext uri="{FF2B5EF4-FFF2-40B4-BE49-F238E27FC236}">
                  <a16:creationId xmlns:a16="http://schemas.microsoft.com/office/drawing/2014/main" id="{6716B862-3DC6-44A8-A3AF-E71829A26644}"/>
                </a:ext>
              </a:extLst>
            </p:cNvPr>
            <p:cNvSpPr/>
            <p:nvPr/>
          </p:nvSpPr>
          <p:spPr>
            <a:xfrm>
              <a:off x="21468848" y="-3537284"/>
              <a:ext cx="23499848" cy="23499848"/>
            </a:xfrm>
            <a:prstGeom prst="arc">
              <a:avLst>
                <a:gd name="adj1" fmla="val 19557965"/>
                <a:gd name="adj2" fmla="val 3133409"/>
              </a:avLst>
            </a:prstGeom>
            <a:ln w="508000">
              <a:solidFill>
                <a:srgbClr val="0066A1">
                  <a:alpha val="28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3" name="Arc 32">
              <a:extLst>
                <a:ext uri="{FF2B5EF4-FFF2-40B4-BE49-F238E27FC236}">
                  <a16:creationId xmlns:a16="http://schemas.microsoft.com/office/drawing/2014/main" id="{C86DE054-F224-4F7C-A641-5D7DF22F95A7}"/>
                </a:ext>
              </a:extLst>
            </p:cNvPr>
            <p:cNvSpPr/>
            <p:nvPr/>
          </p:nvSpPr>
          <p:spPr>
            <a:xfrm>
              <a:off x="21468848" y="-3537284"/>
              <a:ext cx="23499848" cy="23499848"/>
            </a:xfrm>
            <a:prstGeom prst="arc">
              <a:avLst>
                <a:gd name="adj1" fmla="val 11785305"/>
                <a:gd name="adj2" fmla="val 13970759"/>
              </a:avLst>
            </a:prstGeom>
            <a:ln w="508000">
              <a:solidFill>
                <a:srgbClr val="0066A1">
                  <a:alpha val="43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4" name="Arc 33">
              <a:extLst>
                <a:ext uri="{FF2B5EF4-FFF2-40B4-BE49-F238E27FC236}">
                  <a16:creationId xmlns:a16="http://schemas.microsoft.com/office/drawing/2014/main" id="{D1FD05D8-A9EC-4245-A623-575294CBC7AA}"/>
                </a:ext>
              </a:extLst>
            </p:cNvPr>
            <p:cNvSpPr/>
            <p:nvPr/>
          </p:nvSpPr>
          <p:spPr>
            <a:xfrm>
              <a:off x="22445578" y="-2704934"/>
              <a:ext cx="21835148" cy="21835148"/>
            </a:xfrm>
            <a:prstGeom prst="arc">
              <a:avLst>
                <a:gd name="adj1" fmla="val 7677851"/>
                <a:gd name="adj2" fmla="val 12897115"/>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sp>
          <p:nvSpPr>
            <p:cNvPr id="35" name="Arc 34">
              <a:extLst>
                <a:ext uri="{FF2B5EF4-FFF2-40B4-BE49-F238E27FC236}">
                  <a16:creationId xmlns:a16="http://schemas.microsoft.com/office/drawing/2014/main" id="{F6FA11C3-FAD1-4C84-BE5C-3906F1930126}"/>
                </a:ext>
              </a:extLst>
            </p:cNvPr>
            <p:cNvSpPr/>
            <p:nvPr/>
          </p:nvSpPr>
          <p:spPr>
            <a:xfrm>
              <a:off x="22445579" y="-2704931"/>
              <a:ext cx="21835144" cy="21835144"/>
            </a:xfrm>
            <a:prstGeom prst="arc">
              <a:avLst>
                <a:gd name="adj1" fmla="val 1241938"/>
                <a:gd name="adj2" fmla="val 3313189"/>
              </a:avLst>
            </a:prstGeom>
            <a:ln w="127000">
              <a:solidFill>
                <a:srgbClr val="0066A1">
                  <a:alpha val="79000"/>
                </a:srgb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23"/>
            </a:p>
          </p:txBody>
        </p:sp>
      </p:grpSp>
      <p:pic>
        <p:nvPicPr>
          <p:cNvPr id="13" name="Picture 12">
            <a:extLst>
              <a:ext uri="{FF2B5EF4-FFF2-40B4-BE49-F238E27FC236}">
                <a16:creationId xmlns:a16="http://schemas.microsoft.com/office/drawing/2014/main" id="{A88C3687-9390-D347-93AA-C2E3D1C67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3498" y="2359825"/>
            <a:ext cx="2123645" cy="1355446"/>
          </a:xfrm>
          <a:prstGeom prst="rect">
            <a:avLst/>
          </a:prstGeom>
        </p:spPr>
      </p:pic>
    </p:spTree>
    <p:extLst>
      <p:ext uri="{BB962C8B-B14F-4D97-AF65-F5344CB8AC3E}">
        <p14:creationId xmlns:p14="http://schemas.microsoft.com/office/powerpoint/2010/main" val="34774705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Basic">
    <p:bg bwMode="gray">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6359" y="1454400"/>
            <a:ext cx="11664000" cy="4633200"/>
          </a:xfrm>
          <a:prstGeom prst="rect">
            <a:avLst/>
          </a:prstGeom>
        </p:spPr>
        <p:txBody>
          <a:bodyPr/>
          <a:lstStyle>
            <a:lvl2pPr>
              <a:defRPr sz="1867"/>
            </a:lvl2pPr>
            <a:lvl3pPr>
              <a:defRPr sz="1467"/>
            </a:lvl3pPr>
            <a:lvl4pPr>
              <a:defRPr sz="1467"/>
            </a:lvl4pPr>
            <a:lvl5pPr>
              <a:defRPr sz="1467"/>
            </a:lvl5p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Tree>
    <p:extLst>
      <p:ext uri="{BB962C8B-B14F-4D97-AF65-F5344CB8AC3E}">
        <p14:creationId xmlns:p14="http://schemas.microsoft.com/office/powerpoint/2010/main" val="42242020"/>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Basic">
    <p:bg bwMode="gray">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07124" y="133119"/>
            <a:ext cx="9886980" cy="1010496"/>
          </a:xfrm>
        </p:spPr>
        <p:txBody>
          <a:bodyPr vert="horz" lIns="91440" tIns="45720" rIns="91440" bIns="45720" rtlCol="0" anchor="b" anchorCtr="0">
            <a:noAutofit/>
          </a:bodyPr>
          <a:lstStyle>
            <a:lvl1pPr>
              <a:defRPr lang="en-US" sz="2800" dirty="0"/>
            </a:lvl1pPr>
          </a:lstStyle>
          <a:p>
            <a:pPr lvl="0"/>
            <a:r>
              <a:rPr lang="en-US"/>
              <a:t>Click to edit the header</a:t>
            </a:r>
          </a:p>
        </p:txBody>
      </p:sp>
      <p:sp>
        <p:nvSpPr>
          <p:cNvPr id="30" name="Espace réservé du numéro de diapositive 1">
            <a:extLst>
              <a:ext uri="{FF2B5EF4-FFF2-40B4-BE49-F238E27FC236}">
                <a16:creationId xmlns:a16="http://schemas.microsoft.com/office/drawing/2014/main" id="{F0CCAAE6-5EA0-4B47-93B8-368ADC3A0C3B}"/>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31" name="Espace réservé du pied de page 2">
            <a:extLst>
              <a:ext uri="{FF2B5EF4-FFF2-40B4-BE49-F238E27FC236}">
                <a16:creationId xmlns:a16="http://schemas.microsoft.com/office/drawing/2014/main" id="{41947DF8-F1B3-4332-854A-79BDA2B8925D}"/>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Tree>
    <p:extLst>
      <p:ext uri="{BB962C8B-B14F-4D97-AF65-F5344CB8AC3E}">
        <p14:creationId xmlns:p14="http://schemas.microsoft.com/office/powerpoint/2010/main" val="2538761918"/>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Basic">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963414"/>
      </p:ext>
    </p:extLst>
  </p:cSld>
  <p:clrMapOvr>
    <a:masterClrMapping/>
  </p:clrMapOvr>
  <p:extLst>
    <p:ext uri="{DCECCB84-F9BA-43D5-87BE-67443E8EF086}">
      <p15:sldGuideLst xmlns:p15="http://schemas.microsoft.com/office/powerpoint/2012/main">
        <p15:guide id="1" orient="horz" pos="708">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2161" y="1629"/>
          <a:ext cx="2159" cy="1619"/>
        </p:xfrm>
        <a:graphic>
          <a:graphicData uri="http://schemas.openxmlformats.org/presentationml/2006/ole">
            <mc:AlternateContent xmlns:mc="http://schemas.openxmlformats.org/markup-compatibility/2006">
              <mc:Choice xmlns:v="urn:schemas-microsoft-com:vml" Requires="v">
                <p:oleObj spid="_x0000_s3074" name="think-cell Slide" r:id="rId4" imgW="493" imgH="493" progId="TCLayout.ActiveDocument.1">
                  <p:embed/>
                </p:oleObj>
              </mc:Choice>
              <mc:Fallback>
                <p:oleObj name="think-cell Slide" r:id="rId4" imgW="493" imgH="493" progId="TCLayout.ActiveDocument.1">
                  <p:embed/>
                  <p:pic>
                    <p:nvPicPr>
                      <p:cNvPr id="4" name="Object 3" hidden="1"/>
                      <p:cNvPicPr/>
                      <p:nvPr/>
                    </p:nvPicPr>
                    <p:blipFill>
                      <a:blip r:embed="rId5"/>
                      <a:stretch>
                        <a:fillRect/>
                      </a:stretch>
                    </p:blipFill>
                    <p:spPr>
                      <a:xfrm>
                        <a:off x="2161" y="1629"/>
                        <a:ext cx="2159" cy="1619"/>
                      </a:xfrm>
                      <a:prstGeom prst="rect">
                        <a:avLst/>
                      </a:prstGeom>
                    </p:spPr>
                  </p:pic>
                </p:oleObj>
              </mc:Fallback>
            </mc:AlternateContent>
          </a:graphicData>
        </a:graphic>
      </p:graphicFrame>
      <p:sp>
        <p:nvSpPr>
          <p:cNvPr id="2" name="2. Slide Title"/>
          <p:cNvSpPr>
            <a:spLocks noGrp="1"/>
          </p:cNvSpPr>
          <p:nvPr>
            <p:ph type="title"/>
          </p:nvPr>
        </p:nvSpPr>
        <p:spPr bwMode="gray">
          <a:xfrm>
            <a:off x="485154" y="234865"/>
            <a:ext cx="11192472" cy="306177"/>
          </a:xfrm>
        </p:spPr>
        <p:txBody>
          <a:bodyPr/>
          <a:lstStyle>
            <a:lvl1pPr>
              <a:defRPr sz="1939">
                <a:solidFill>
                  <a:schemeClr val="tx1"/>
                </a:solidFill>
              </a:defRPr>
            </a:lvl1pPr>
          </a:lstStyle>
          <a:p>
            <a:r>
              <a:rPr lang="en-US"/>
              <a:t>Click to edit Master title style</a:t>
            </a:r>
            <a:endParaRPr lang="x-none"/>
          </a:p>
        </p:txBody>
      </p:sp>
      <p:sp>
        <p:nvSpPr>
          <p:cNvPr id="5" name="doc id"/>
          <p:cNvSpPr>
            <a:spLocks noChangeArrowheads="1"/>
          </p:cNvSpPr>
          <p:nvPr/>
        </p:nvSpPr>
        <p:spPr bwMode="gray">
          <a:xfrm>
            <a:off x="10670215" y="51835"/>
            <a:ext cx="1190120" cy="5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513884"/>
            <a:endParaRPr lang="x-none" sz="345" baseline="0">
              <a:solidFill>
                <a:srgbClr val="808080"/>
              </a:solidFill>
              <a:latin typeface="+mn-lt"/>
              <a:ea typeface="+mn-ea"/>
            </a:endParaRPr>
          </a:p>
        </p:txBody>
      </p:sp>
      <p:sp>
        <p:nvSpPr>
          <p:cNvPr id="7" name="Slide Number"/>
          <p:cNvSpPr txBox="1">
            <a:spLocks/>
          </p:cNvSpPr>
          <p:nvPr/>
        </p:nvSpPr>
        <p:spPr bwMode="auto">
          <a:xfrm>
            <a:off x="11652053" y="6610022"/>
            <a:ext cx="155492" cy="94193"/>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fld id="{42C328C1-A84F-4A39-A664-DBA00541A8C6}" type="slidenum">
              <a:rPr lang="x-none" sz="612" smtClean="0">
                <a:solidFill>
                  <a:schemeClr val="tx1"/>
                </a:solidFill>
              </a:rPr>
              <a:pPr lvl="0"/>
              <a:t>‹#›</a:t>
            </a:fld>
            <a:endParaRPr lang="x-none" sz="612">
              <a:solidFill>
                <a:schemeClr val="tx1"/>
              </a:solidFill>
            </a:endParaRPr>
          </a:p>
        </p:txBody>
      </p:sp>
    </p:spTree>
    <p:extLst>
      <p:ext uri="{BB962C8B-B14F-4D97-AF65-F5344CB8AC3E}">
        <p14:creationId xmlns:p14="http://schemas.microsoft.com/office/powerpoint/2010/main" val="32718291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2" pos="74">
          <p15:clr>
            <a:srgbClr val="F26B43"/>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ADT_NoTop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1AAD0-79D5-BE4A-8AEE-86E3FFA3F9D4}"/>
              </a:ext>
            </a:extLst>
          </p:cNvPr>
          <p:cNvSpPr/>
          <p:nvPr userDrawn="1"/>
        </p:nvSpPr>
        <p:spPr>
          <a:xfrm>
            <a:off x="8688288" y="6442565"/>
            <a:ext cx="3503712" cy="415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Rectangle 1">
            <a:extLst>
              <a:ext uri="{FF2B5EF4-FFF2-40B4-BE49-F238E27FC236}">
                <a16:creationId xmlns:a16="http://schemas.microsoft.com/office/drawing/2014/main" id="{99932E5A-E91E-4C45-9716-726E7838C5D3}"/>
              </a:ext>
            </a:extLst>
          </p:cNvPr>
          <p:cNvSpPr/>
          <p:nvPr userDrawn="1"/>
        </p:nvSpPr>
        <p:spPr>
          <a:xfrm>
            <a:off x="-48683" y="6442565"/>
            <a:ext cx="4145280" cy="415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Slide Number Placeholder 5"/>
          <p:cNvSpPr>
            <a:spLocks noGrp="1"/>
          </p:cNvSpPr>
          <p:nvPr>
            <p:ph type="sldNum" sz="quarter" idx="4"/>
          </p:nvPr>
        </p:nvSpPr>
        <p:spPr>
          <a:xfrm>
            <a:off x="5800488" y="6515288"/>
            <a:ext cx="591024" cy="288033"/>
          </a:xfrm>
          <a:prstGeom prst="rect">
            <a:avLst/>
          </a:prstGeom>
        </p:spPr>
        <p:txBody>
          <a:bodyPr vert="horz" lIns="91440" tIns="45720" rIns="91440" bIns="45720" rtlCol="0" anchor="ctr"/>
          <a:lstStyle>
            <a:lvl1pPr algn="ctr">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sp>
        <p:nvSpPr>
          <p:cNvPr id="29" name="Rectangle 28">
            <a:extLst>
              <a:ext uri="{FF2B5EF4-FFF2-40B4-BE49-F238E27FC236}">
                <a16:creationId xmlns:a16="http://schemas.microsoft.com/office/drawing/2014/main" id="{C05F6F17-3C4A-452B-9622-FACD15D51D54}"/>
              </a:ext>
            </a:extLst>
          </p:cNvPr>
          <p:cNvSpPr/>
          <p:nvPr userDrawn="1"/>
        </p:nvSpPr>
        <p:spPr>
          <a:xfrm>
            <a:off x="9168342" y="6213309"/>
            <a:ext cx="285396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5" name="Picture 1">
            <a:extLst>
              <a:ext uri="{FF2B5EF4-FFF2-40B4-BE49-F238E27FC236}">
                <a16:creationId xmlns:a16="http://schemas.microsoft.com/office/drawing/2014/main" id="{550FE348-729C-4904-A995-81B2B5200A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0349" y="6533546"/>
            <a:ext cx="698312" cy="228405"/>
          </a:xfrm>
          <a:prstGeom prst="rect">
            <a:avLst/>
          </a:prstGeom>
          <a:noFill/>
        </p:spPr>
      </p:pic>
      <p:cxnSp>
        <p:nvCxnSpPr>
          <p:cNvPr id="12" name="Straight Connector 11">
            <a:extLst>
              <a:ext uri="{FF2B5EF4-FFF2-40B4-BE49-F238E27FC236}">
                <a16:creationId xmlns:a16="http://schemas.microsoft.com/office/drawing/2014/main" id="{EF8C149F-9836-C846-9AD5-CC5FA829D35A}"/>
              </a:ext>
            </a:extLst>
          </p:cNvPr>
          <p:cNvCxnSpPr>
            <a:cxnSpLocks/>
          </p:cNvCxnSpPr>
          <p:nvPr userDrawn="1"/>
        </p:nvCxnSpPr>
        <p:spPr>
          <a:xfrm>
            <a:off x="-48682" y="6442564"/>
            <a:ext cx="12240708"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3" name="Title 5">
            <a:extLst>
              <a:ext uri="{FF2B5EF4-FFF2-40B4-BE49-F238E27FC236}">
                <a16:creationId xmlns:a16="http://schemas.microsoft.com/office/drawing/2014/main" id="{63AC0A24-AF61-7749-9FE9-E9698BDF9CF7}"/>
              </a:ext>
            </a:extLst>
          </p:cNvPr>
          <p:cNvSpPr>
            <a:spLocks noGrp="1"/>
          </p:cNvSpPr>
          <p:nvPr>
            <p:ph type="title" hasCustomPrompt="1"/>
          </p:nvPr>
        </p:nvSpPr>
        <p:spPr>
          <a:xfrm>
            <a:off x="71200" y="164638"/>
            <a:ext cx="11881451" cy="768085"/>
          </a:xfrm>
        </p:spPr>
        <p:txBody>
          <a:bodyPr vert="horz" lIns="91440" tIns="45720" rIns="91440" bIns="45720" rtlCol="0" anchor="t" anchorCtr="0">
            <a:noAutofit/>
          </a:bodyPr>
          <a:lstStyle>
            <a:lvl1pPr>
              <a:defRPr lang="en-US" sz="2133" dirty="0">
                <a:solidFill>
                  <a:schemeClr val="tx2"/>
                </a:solidFill>
              </a:defRPr>
            </a:lvl1pPr>
          </a:lstStyle>
          <a:p>
            <a:pPr lvl="0"/>
            <a:r>
              <a:rPr lang="en-US"/>
              <a:t>Click to edit the header</a:t>
            </a:r>
            <a:br>
              <a:rPr lang="en-US"/>
            </a:br>
            <a:r>
              <a:rPr lang="en-US" b="0"/>
              <a:t>and sub-header</a:t>
            </a:r>
            <a:endParaRPr lang="en-US"/>
          </a:p>
        </p:txBody>
      </p:sp>
      <p:sp>
        <p:nvSpPr>
          <p:cNvPr id="16" name="ZoneTexte 2">
            <a:extLst>
              <a:ext uri="{FF2B5EF4-FFF2-40B4-BE49-F238E27FC236}">
                <a16:creationId xmlns:a16="http://schemas.microsoft.com/office/drawing/2014/main" id="{E0BF5F4D-35EF-B34E-AB3E-CB170B51D79B}"/>
              </a:ext>
            </a:extLst>
          </p:cNvPr>
          <p:cNvSpPr txBox="1"/>
          <p:nvPr userDrawn="1"/>
        </p:nvSpPr>
        <p:spPr>
          <a:xfrm>
            <a:off x="0" y="-27382"/>
            <a:ext cx="12192000" cy="103748"/>
          </a:xfrm>
          <a:prstGeom prst="rect">
            <a:avLst/>
          </a:prstGeom>
          <a:gradFill flip="none" rotWithShape="1">
            <a:gsLst>
              <a:gs pos="0">
                <a:schemeClr val="tx2"/>
              </a:gs>
              <a:gs pos="23000">
                <a:schemeClr val="tx2"/>
              </a:gs>
              <a:gs pos="90000">
                <a:srgbClr val="654D8F"/>
              </a:gs>
            </a:gsLst>
            <a:lin ang="600000" scaled="0"/>
            <a:tileRect/>
          </a:gradFill>
        </p:spPr>
        <p:txBody>
          <a:bodyPr vert="horz" lIns="121920" tIns="60960" rIns="121920" bIns="60960" rtlCol="0" anchor="ctr">
            <a:noAutofit/>
          </a:bodyPr>
          <a:lstStyle>
            <a:lvl1pPr marL="270000" indent="-270000" defTabSz="914400" eaLnBrk="1" latinLnBrk="0" hangingPunct="1">
              <a:spcBef>
                <a:spcPct val="20000"/>
              </a:spcBef>
              <a:buClr>
                <a:schemeClr val="tx2"/>
              </a:buClr>
              <a:buFont typeface="Lucida Sans Unicode" pitchFamily="34" charset="0"/>
              <a:buChar char="▶"/>
              <a:defRPr sz="1600" baseline="0">
                <a:ea typeface="Verdana" pitchFamily="34" charset="0"/>
                <a:cs typeface="Verdana" pitchFamily="34" charset="0"/>
              </a:defRPr>
            </a:lvl1pPr>
            <a:lvl2pPr marL="540000" indent="-270000" defTabSz="914400" eaLnBrk="1" latinLnBrk="0" hangingPunct="1">
              <a:spcBef>
                <a:spcPts val="384"/>
              </a:spcBef>
              <a:buClr>
                <a:schemeClr val="tx2"/>
              </a:buClr>
              <a:buFont typeface="Arial" pitchFamily="34" charset="0"/>
              <a:buChar char="–"/>
              <a:defRPr sz="1600" baseline="0">
                <a:ea typeface="Verdana" pitchFamily="34" charset="0"/>
                <a:cs typeface="Verdana" pitchFamily="34" charset="0"/>
              </a:defRPr>
            </a:lvl2pPr>
            <a:lvl3pPr marL="810000" indent="-270000" defTabSz="914400" eaLnBrk="1" latinLnBrk="0" hangingPunct="1">
              <a:spcBef>
                <a:spcPct val="20000"/>
              </a:spcBef>
              <a:buClr>
                <a:schemeClr val="tx2"/>
              </a:buClr>
              <a:buFont typeface="Arial" pitchFamily="34" charset="0"/>
              <a:buChar char="•"/>
              <a:defRPr sz="1600">
                <a:ea typeface="Verdana" pitchFamily="34" charset="0"/>
                <a:cs typeface="Verdana" pitchFamily="34" charset="0"/>
              </a:defRPr>
            </a:lvl3pPr>
            <a:lvl4pPr marL="1080000" indent="-270000" defTabSz="914400" eaLnBrk="1" latinLnBrk="0" hangingPunct="1">
              <a:spcBef>
                <a:spcPct val="20000"/>
              </a:spcBef>
              <a:buClr>
                <a:schemeClr val="tx2"/>
              </a:buClr>
              <a:buFont typeface="Arial" pitchFamily="34" charset="0"/>
              <a:buChar char="–"/>
              <a:defRPr sz="1600" baseline="0">
                <a:ea typeface="Verdana" pitchFamily="34" charset="0"/>
                <a:cs typeface="Verdana" pitchFamily="34" charset="0"/>
              </a:defRPr>
            </a:lvl4pPr>
            <a:lvl5pPr marL="1350000" indent="-270000" defTabSz="914400" eaLnBrk="1" latinLnBrk="0" hangingPunct="1">
              <a:spcBef>
                <a:spcPct val="20000"/>
              </a:spcBef>
              <a:buClr>
                <a:schemeClr val="tx2"/>
              </a:buClr>
              <a:buFont typeface="Arial" pitchFamily="34" charset="0"/>
              <a:buChar char="»"/>
              <a:defRPr sz="1600">
                <a:ea typeface="Verdana" pitchFamily="34" charset="0"/>
                <a:cs typeface="Verdana" pitchFamily="34" charset="0"/>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a:spcBef>
                <a:spcPts val="0"/>
              </a:spcBef>
              <a:buNone/>
            </a:pPr>
            <a:endParaRPr lang="en-GB" sz="1200" b="1">
              <a:solidFill>
                <a:schemeClr val="bg1"/>
              </a:solidFill>
              <a:latin typeface="Verdana" panose="020B0604030504040204" pitchFamily="34" charset="0"/>
            </a:endParaRPr>
          </a:p>
        </p:txBody>
      </p:sp>
    </p:spTree>
    <p:extLst>
      <p:ext uri="{BB962C8B-B14F-4D97-AF65-F5344CB8AC3E}">
        <p14:creationId xmlns:p14="http://schemas.microsoft.com/office/powerpoint/2010/main" val="90654764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2161" y="1629"/>
          <a:ext cx="2159" cy="1619"/>
        </p:xfrm>
        <a:graphic>
          <a:graphicData uri="http://schemas.openxmlformats.org/presentationml/2006/ole">
            <mc:AlternateContent xmlns:mc="http://schemas.openxmlformats.org/markup-compatibility/2006">
              <mc:Choice xmlns:v="urn:schemas-microsoft-com:vml" Requires="v">
                <p:oleObj spid="_x0000_s1026" name="think-cell Slide" r:id="rId4" imgW="493" imgH="493" progId="TCLayout.ActiveDocument.1">
                  <p:embed/>
                </p:oleObj>
              </mc:Choice>
              <mc:Fallback>
                <p:oleObj name="think-cell Slide" r:id="rId4" imgW="493" imgH="493" progId="TCLayout.ActiveDocument.1">
                  <p:embed/>
                  <p:pic>
                    <p:nvPicPr>
                      <p:cNvPr id="4" name="Object 3" hidden="1"/>
                      <p:cNvPicPr/>
                      <p:nvPr/>
                    </p:nvPicPr>
                    <p:blipFill>
                      <a:blip r:embed="rId5"/>
                      <a:stretch>
                        <a:fillRect/>
                      </a:stretch>
                    </p:blipFill>
                    <p:spPr>
                      <a:xfrm>
                        <a:off x="2161" y="1629"/>
                        <a:ext cx="2159" cy="1619"/>
                      </a:xfrm>
                      <a:prstGeom prst="rect">
                        <a:avLst/>
                      </a:prstGeom>
                    </p:spPr>
                  </p:pic>
                </p:oleObj>
              </mc:Fallback>
            </mc:AlternateContent>
          </a:graphicData>
        </a:graphic>
      </p:graphicFrame>
      <p:sp>
        <p:nvSpPr>
          <p:cNvPr id="2" name="2. Slide Title"/>
          <p:cNvSpPr>
            <a:spLocks noGrp="1"/>
          </p:cNvSpPr>
          <p:nvPr>
            <p:ph type="title"/>
          </p:nvPr>
        </p:nvSpPr>
        <p:spPr bwMode="gray">
          <a:xfrm>
            <a:off x="485154" y="234865"/>
            <a:ext cx="11192472" cy="306177"/>
          </a:xfrm>
        </p:spPr>
        <p:txBody>
          <a:bodyPr/>
          <a:lstStyle>
            <a:lvl1pPr>
              <a:defRPr sz="1939">
                <a:solidFill>
                  <a:schemeClr val="tx1"/>
                </a:solidFill>
              </a:defRPr>
            </a:lvl1pPr>
          </a:lstStyle>
          <a:p>
            <a:r>
              <a:rPr lang="en-US"/>
              <a:t>Click to edit Master title style</a:t>
            </a:r>
            <a:endParaRPr lang="x-none"/>
          </a:p>
        </p:txBody>
      </p:sp>
      <p:sp>
        <p:nvSpPr>
          <p:cNvPr id="5" name="doc id"/>
          <p:cNvSpPr>
            <a:spLocks noChangeArrowheads="1"/>
          </p:cNvSpPr>
          <p:nvPr/>
        </p:nvSpPr>
        <p:spPr bwMode="gray">
          <a:xfrm>
            <a:off x="10670215" y="51835"/>
            <a:ext cx="1190120" cy="5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513884"/>
            <a:endParaRPr lang="x-none" sz="345" baseline="0">
              <a:solidFill>
                <a:srgbClr val="808080"/>
              </a:solidFill>
              <a:latin typeface="+mn-lt"/>
              <a:ea typeface="+mn-ea"/>
            </a:endParaRPr>
          </a:p>
        </p:txBody>
      </p:sp>
      <p:sp>
        <p:nvSpPr>
          <p:cNvPr id="7" name="Slide Number"/>
          <p:cNvSpPr txBox="1">
            <a:spLocks/>
          </p:cNvSpPr>
          <p:nvPr/>
        </p:nvSpPr>
        <p:spPr bwMode="auto">
          <a:xfrm>
            <a:off x="11652053" y="6610022"/>
            <a:ext cx="155492" cy="94193"/>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fld id="{42C328C1-A84F-4A39-A664-DBA00541A8C6}" type="slidenum">
              <a:rPr lang="x-none" sz="612" smtClean="0">
                <a:solidFill>
                  <a:schemeClr val="tx1"/>
                </a:solidFill>
              </a:rPr>
              <a:pPr lvl="0"/>
              <a:t>‹#›</a:t>
            </a:fld>
            <a:endParaRPr lang="x-none" sz="612">
              <a:solidFill>
                <a:schemeClr val="tx1"/>
              </a:solidFill>
            </a:endParaRPr>
          </a:p>
        </p:txBody>
      </p:sp>
    </p:spTree>
    <p:extLst>
      <p:ext uri="{BB962C8B-B14F-4D97-AF65-F5344CB8AC3E}">
        <p14:creationId xmlns:p14="http://schemas.microsoft.com/office/powerpoint/2010/main" val="31471981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2" pos="74">
          <p15:clr>
            <a:srgbClr val="F26B43"/>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5.png"/><Relationship Id="rId5" Type="http://schemas.openxmlformats.org/officeDocument/2006/relationships/slideLayout" Target="../slideLayouts/slideLayout8.xml"/><Relationship Id="rId10" Type="http://schemas.openxmlformats.org/officeDocument/2006/relationships/image" Target="../media/image1.emf"/><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heme" Target="../theme/theme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6.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em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38.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image" Target="../media/image42.png"/><Relationship Id="rId4" Type="http://schemas.openxmlformats.org/officeDocument/2006/relationships/slideLayout" Target="../slideLayouts/slideLayout83.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288651" y="1454400"/>
            <a:ext cx="11664000" cy="4633200"/>
          </a:xfrm>
          <a:prstGeom prst="rect">
            <a:avLst/>
          </a:prstGeom>
        </p:spPr>
        <p:txBody>
          <a:bodyPr vert="horz" lIns="91440" tIns="45720" rIns="91440" bIns="4572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 name="Connecteur droit 4">
            <a:extLst>
              <a:ext uri="{FF2B5EF4-FFF2-40B4-BE49-F238E27FC236}">
                <a16:creationId xmlns:a16="http://schemas.microsoft.com/office/drawing/2014/main" id="{E4826067-A578-46F2-B096-E7B293F21919}"/>
              </a:ext>
            </a:extLst>
          </p:cNvPr>
          <p:cNvCxnSpPr/>
          <p:nvPr userDrawn="1"/>
        </p:nvCxnSpPr>
        <p:spPr>
          <a:xfrm>
            <a:off x="431800" y="6172200"/>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pic>
        <p:nvPicPr>
          <p:cNvPr id="6" name="Picture 1">
            <a:extLst>
              <a:ext uri="{FF2B5EF4-FFF2-40B4-BE49-F238E27FC236}">
                <a16:creationId xmlns:a16="http://schemas.microsoft.com/office/drawing/2014/main" id="{3EA71722-E743-43A1-A56F-656FA06CD11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2263" y="6388825"/>
            <a:ext cx="830436" cy="271620"/>
          </a:xfrm>
          <a:prstGeom prst="rect">
            <a:avLst/>
          </a:prstGeom>
        </p:spPr>
      </p:pic>
      <p:cxnSp>
        <p:nvCxnSpPr>
          <p:cNvPr id="7" name="Connecteur droit 6">
            <a:extLst>
              <a:ext uri="{FF2B5EF4-FFF2-40B4-BE49-F238E27FC236}">
                <a16:creationId xmlns:a16="http://schemas.microsoft.com/office/drawing/2014/main" id="{8A2792D1-25C6-4234-84EA-F0CD76B998DB}"/>
              </a:ext>
            </a:extLst>
          </p:cNvPr>
          <p:cNvCxnSpPr/>
          <p:nvPr userDrawn="1"/>
        </p:nvCxnSpPr>
        <p:spPr>
          <a:xfrm>
            <a:off x="431800" y="1251332"/>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A436668-E8F9-4581-A169-8F206179F7D1}"/>
              </a:ext>
            </a:extLst>
          </p:cNvPr>
          <p:cNvCxnSpPr>
            <a:cxnSpLocks/>
          </p:cNvCxnSpPr>
          <p:nvPr userDrawn="1"/>
        </p:nvCxnSpPr>
        <p:spPr>
          <a:xfrm>
            <a:off x="295891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DA656B9-925F-4E75-A4A1-9D7CE7F36BBB}"/>
              </a:ext>
            </a:extLst>
          </p:cNvPr>
          <p:cNvCxnSpPr>
            <a:cxnSpLocks/>
          </p:cNvCxnSpPr>
          <p:nvPr userDrawn="1"/>
        </p:nvCxnSpPr>
        <p:spPr>
          <a:xfrm>
            <a:off x="333937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1">
            <a:extLst>
              <a:ext uri="{FF2B5EF4-FFF2-40B4-BE49-F238E27FC236}">
                <a16:creationId xmlns:a16="http://schemas.microsoft.com/office/drawing/2014/main" id="{DCE5E4C1-4630-4D05-81E5-77D3B56EF4B9}"/>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15" name="Title 2">
            <a:extLst>
              <a:ext uri="{FF2B5EF4-FFF2-40B4-BE49-F238E27FC236}">
                <a16:creationId xmlns:a16="http://schemas.microsoft.com/office/drawing/2014/main" id="{E567AD16-D6C1-4D53-B3D2-120FDB900366}"/>
              </a:ext>
            </a:extLst>
          </p:cNvPr>
          <p:cNvSpPr txBox="1">
            <a:spLocks/>
          </p:cNvSpPr>
          <p:nvPr userDrawn="1"/>
        </p:nvSpPr>
        <p:spPr>
          <a:xfrm>
            <a:off x="279096" y="6248102"/>
            <a:ext cx="2857395" cy="514121"/>
          </a:xfrm>
          <a:prstGeom prst="rect">
            <a:avLst/>
          </a:prstGeom>
        </p:spPr>
        <p:txBody>
          <a:bodyPr vert="horz" lIns="121920" tIns="60960" rIns="121920" bIns="60960" rtlCol="0" anchor="ctr" anchorCtr="0">
            <a:noAutofit/>
          </a:bodyPr>
          <a:lstStyle>
            <a:lvl1pPr algn="l" defTabSz="914400" rtl="0" eaLnBrk="1" latinLnBrk="0" hangingPunct="1">
              <a:spcBef>
                <a:spcPct val="0"/>
              </a:spcBef>
              <a:buNone/>
              <a:defRPr sz="3000" b="1" kern="1200" baseline="0">
                <a:solidFill>
                  <a:schemeClr val="bg1"/>
                </a:solidFill>
                <a:latin typeface="Verdana" pitchFamily="34" charset="0"/>
                <a:ea typeface="Verdana" pitchFamily="34" charset="0"/>
                <a:cs typeface="Verdana" pitchFamily="34" charset="0"/>
              </a:defRPr>
            </a:lvl1pPr>
          </a:lstStyle>
          <a:p>
            <a:pPr algn="l">
              <a:spcBef>
                <a:spcPts val="0"/>
              </a:spcBef>
            </a:pPr>
            <a:r>
              <a:rPr lang="en-US" sz="1067" b="0" kern="1200" spc="0" baseline="0">
                <a:solidFill>
                  <a:schemeClr val="tx1"/>
                </a:solidFill>
                <a:latin typeface="Verdana" pitchFamily="34" charset="0"/>
                <a:ea typeface="Verdana" pitchFamily="34" charset="0"/>
                <a:cs typeface="Verdana" pitchFamily="34" charset="0"/>
              </a:rPr>
              <a:t>2019 Atos Digital Transformation</a:t>
            </a:r>
          </a:p>
        </p:txBody>
      </p:sp>
      <p:sp>
        <p:nvSpPr>
          <p:cNvPr id="3" name="Espace réservé du pied de page 2">
            <a:extLst>
              <a:ext uri="{FF2B5EF4-FFF2-40B4-BE49-F238E27FC236}">
                <a16:creationId xmlns:a16="http://schemas.microsoft.com/office/drawing/2014/main" id="{3393A142-F5D6-45CB-8B2E-991E95A1CB0F}"/>
              </a:ext>
            </a:extLst>
          </p:cNvPr>
          <p:cNvSpPr>
            <a:spLocks noGrp="1"/>
          </p:cNvSpPr>
          <p:nvPr>
            <p:ph type="ftr" sz="quarter" idx="3"/>
          </p:nvPr>
        </p:nvSpPr>
        <p:spPr>
          <a:xfrm>
            <a:off x="3517495" y="6322071"/>
            <a:ext cx="3419014"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en-US"/>
              <a:t>Introduction</a:t>
            </a:r>
            <a:endParaRPr lang="fr-FR"/>
          </a:p>
        </p:txBody>
      </p:sp>
      <p:pic>
        <p:nvPicPr>
          <p:cNvPr id="18" name="Image 17">
            <a:extLst>
              <a:ext uri="{FF2B5EF4-FFF2-40B4-BE49-F238E27FC236}">
                <a16:creationId xmlns:a16="http://schemas.microsoft.com/office/drawing/2014/main" id="{62DD3E5D-D630-401A-B070-2102DC7ACCE6}"/>
              </a:ext>
            </a:extLst>
          </p:cNvPr>
          <p:cNvPicPr>
            <a:picLocks noChangeAspect="1"/>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74872" y="222504"/>
            <a:ext cx="1464116" cy="844296"/>
          </a:xfrm>
          <a:prstGeom prst="rect">
            <a:avLst/>
          </a:prstGeom>
        </p:spPr>
      </p:pic>
      <p:sp>
        <p:nvSpPr>
          <p:cNvPr id="16" name="Title Placeholder 1"/>
          <p:cNvSpPr>
            <a:spLocks noGrp="1"/>
          </p:cNvSpPr>
          <p:nvPr>
            <p:ph type="title"/>
          </p:nvPr>
        </p:nvSpPr>
        <p:spPr>
          <a:xfrm>
            <a:off x="288651" y="164638"/>
            <a:ext cx="9781472" cy="981117"/>
          </a:xfrm>
          <a:prstGeom prst="rect">
            <a:avLst/>
          </a:prstGeom>
        </p:spPr>
        <p:txBody>
          <a:bodyPr vert="horz" lIns="91440" tIns="45720" rIns="91440" bIns="45720" rtlCol="0" anchor="b" anchorCtr="0">
            <a:noAutofit/>
          </a:bodyPr>
          <a:lstStyle/>
          <a:p>
            <a:r>
              <a:rPr lang="en-US" noProof="0"/>
              <a:t>Click to edit the header</a:t>
            </a:r>
          </a:p>
        </p:txBody>
      </p:sp>
    </p:spTree>
    <p:extLst>
      <p:ext uri="{BB962C8B-B14F-4D97-AF65-F5344CB8AC3E}">
        <p14:creationId xmlns:p14="http://schemas.microsoft.com/office/powerpoint/2010/main" val="1998182218"/>
      </p:ext>
    </p:extLst>
  </p:cSld>
  <p:clrMap bg1="lt1" tx1="dk1" bg2="lt2" tx2="dk2" accent1="accent1" accent2="accent2" accent3="accent3" accent4="accent4" accent5="accent5" accent6="accent6" hlink="hlink" folHlink="folHlink"/>
  <p:sldLayoutIdLst>
    <p:sldLayoutId id="2147483652" r:id="rId1"/>
    <p:sldLayoutId id="2147483678" r:id="rId2"/>
    <p:sldLayoutId id="2147483677" r:id="rId3"/>
  </p:sldLayoutIdLst>
  <p:hf sldNum="0" hdr="0" ftr="0" dt="0"/>
  <p:txStyles>
    <p:titleStyle>
      <a:lvl1pPr algn="l" defTabSz="1219170" rtl="0" eaLnBrk="1" latinLnBrk="0" hangingPunct="1">
        <a:spcBef>
          <a:spcPct val="0"/>
        </a:spcBef>
        <a:buNone/>
        <a:defRPr sz="2800" b="1" kern="1200" baseline="0">
          <a:solidFill>
            <a:schemeClr val="tx1"/>
          </a:solidFill>
          <a:latin typeface="Verdana" pitchFamily="34" charset="0"/>
          <a:ea typeface="Verdana" pitchFamily="34" charset="0"/>
          <a:cs typeface="Verdana" pitchFamily="34" charset="0"/>
        </a:defRPr>
      </a:lvl1pPr>
    </p:titleStyle>
    <p:bodyStyle>
      <a:lvl1pPr marL="359991" indent="-359991" algn="l" defTabSz="1219170"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982" indent="-359991" algn="l" defTabSz="1219170" rtl="0" eaLnBrk="1" latinLnBrk="0" hangingPunct="1">
        <a:spcBef>
          <a:spcPts val="512"/>
        </a:spcBef>
        <a:buClr>
          <a:schemeClr val="tx2"/>
        </a:buClr>
        <a:buFont typeface="Arial" pitchFamily="34" charset="0"/>
        <a:buChar char="–"/>
        <a:defRPr sz="1867" kern="1200" baseline="0">
          <a:solidFill>
            <a:schemeClr val="tx1"/>
          </a:solidFill>
          <a:latin typeface="Verdana" pitchFamily="34" charset="0"/>
          <a:ea typeface="Verdana" pitchFamily="34" charset="0"/>
          <a:cs typeface="Verdana" pitchFamily="34" charset="0"/>
        </a:defRPr>
      </a:lvl2pPr>
      <a:lvl3pPr marL="1079973"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3pPr>
      <a:lvl4pPr marL="1439964" indent="-359991" algn="l" defTabSz="1219170" rtl="0" eaLnBrk="1" latinLnBrk="0" hangingPunct="1">
        <a:spcBef>
          <a:spcPct val="20000"/>
        </a:spcBef>
        <a:buClr>
          <a:schemeClr val="tx2"/>
        </a:buClr>
        <a:buFont typeface="Arial" pitchFamily="34" charset="0"/>
        <a:buChar char="–"/>
        <a:defRPr sz="1800" kern="1200" baseline="0">
          <a:solidFill>
            <a:schemeClr val="tx1"/>
          </a:solidFill>
          <a:latin typeface="Verdana" pitchFamily="34" charset="0"/>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316359" y="1454400"/>
            <a:ext cx="11664000" cy="4633200"/>
          </a:xfrm>
          <a:prstGeom prst="rect">
            <a:avLst/>
          </a:prstGeom>
        </p:spPr>
        <p:txBody>
          <a:bodyPr vert="horz" lIns="91440" tIns="45720" rIns="91440" bIns="4572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 name="Connecteur droit 4">
            <a:extLst>
              <a:ext uri="{FF2B5EF4-FFF2-40B4-BE49-F238E27FC236}">
                <a16:creationId xmlns:a16="http://schemas.microsoft.com/office/drawing/2014/main" id="{E4826067-A578-46F2-B096-E7B293F21919}"/>
              </a:ext>
            </a:extLst>
          </p:cNvPr>
          <p:cNvCxnSpPr/>
          <p:nvPr userDrawn="1"/>
        </p:nvCxnSpPr>
        <p:spPr>
          <a:xfrm>
            <a:off x="431800" y="6172200"/>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pic>
        <p:nvPicPr>
          <p:cNvPr id="6" name="Picture 1">
            <a:extLst>
              <a:ext uri="{FF2B5EF4-FFF2-40B4-BE49-F238E27FC236}">
                <a16:creationId xmlns:a16="http://schemas.microsoft.com/office/drawing/2014/main" id="{3EA71722-E743-43A1-A56F-656FA06CD11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42263" y="6388825"/>
            <a:ext cx="830436" cy="271620"/>
          </a:xfrm>
          <a:prstGeom prst="rect">
            <a:avLst/>
          </a:prstGeom>
        </p:spPr>
      </p:pic>
      <p:cxnSp>
        <p:nvCxnSpPr>
          <p:cNvPr id="7" name="Connecteur droit 6">
            <a:extLst>
              <a:ext uri="{FF2B5EF4-FFF2-40B4-BE49-F238E27FC236}">
                <a16:creationId xmlns:a16="http://schemas.microsoft.com/office/drawing/2014/main" id="{8A2792D1-25C6-4234-84EA-F0CD76B998DB}"/>
              </a:ext>
            </a:extLst>
          </p:cNvPr>
          <p:cNvCxnSpPr/>
          <p:nvPr userDrawn="1"/>
        </p:nvCxnSpPr>
        <p:spPr>
          <a:xfrm>
            <a:off x="431800" y="1251332"/>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A436668-E8F9-4581-A169-8F206179F7D1}"/>
              </a:ext>
            </a:extLst>
          </p:cNvPr>
          <p:cNvCxnSpPr>
            <a:cxnSpLocks/>
          </p:cNvCxnSpPr>
          <p:nvPr userDrawn="1"/>
        </p:nvCxnSpPr>
        <p:spPr>
          <a:xfrm>
            <a:off x="295891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DA656B9-925F-4E75-A4A1-9D7CE7F36BBB}"/>
              </a:ext>
            </a:extLst>
          </p:cNvPr>
          <p:cNvCxnSpPr>
            <a:cxnSpLocks/>
          </p:cNvCxnSpPr>
          <p:nvPr userDrawn="1"/>
        </p:nvCxnSpPr>
        <p:spPr>
          <a:xfrm>
            <a:off x="333937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1">
            <a:extLst>
              <a:ext uri="{FF2B5EF4-FFF2-40B4-BE49-F238E27FC236}">
                <a16:creationId xmlns:a16="http://schemas.microsoft.com/office/drawing/2014/main" id="{DCE5E4C1-4630-4D05-81E5-77D3B56EF4B9}"/>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15" name="Title 2">
            <a:extLst>
              <a:ext uri="{FF2B5EF4-FFF2-40B4-BE49-F238E27FC236}">
                <a16:creationId xmlns:a16="http://schemas.microsoft.com/office/drawing/2014/main" id="{E567AD16-D6C1-4D53-B3D2-120FDB900366}"/>
              </a:ext>
            </a:extLst>
          </p:cNvPr>
          <p:cNvSpPr txBox="1">
            <a:spLocks/>
          </p:cNvSpPr>
          <p:nvPr userDrawn="1"/>
        </p:nvSpPr>
        <p:spPr>
          <a:xfrm>
            <a:off x="279096" y="6248102"/>
            <a:ext cx="2857395" cy="514121"/>
          </a:xfrm>
          <a:prstGeom prst="rect">
            <a:avLst/>
          </a:prstGeom>
        </p:spPr>
        <p:txBody>
          <a:bodyPr vert="horz" lIns="121920" tIns="60960" rIns="121920" bIns="60960" rtlCol="0" anchor="ctr" anchorCtr="0">
            <a:noAutofit/>
          </a:bodyPr>
          <a:lstStyle>
            <a:lvl1pPr algn="l" defTabSz="914400" rtl="0" eaLnBrk="1" latinLnBrk="0" hangingPunct="1">
              <a:spcBef>
                <a:spcPct val="0"/>
              </a:spcBef>
              <a:buNone/>
              <a:defRPr sz="3000" b="1" kern="1200" baseline="0">
                <a:solidFill>
                  <a:schemeClr val="bg1"/>
                </a:solidFill>
                <a:latin typeface="Verdana" pitchFamily="34" charset="0"/>
                <a:ea typeface="Verdana" pitchFamily="34" charset="0"/>
                <a:cs typeface="Verdana" pitchFamily="34" charset="0"/>
              </a:defRPr>
            </a:lvl1pPr>
          </a:lstStyle>
          <a:p>
            <a:pPr algn="l">
              <a:spcBef>
                <a:spcPts val="0"/>
              </a:spcBef>
            </a:pPr>
            <a:r>
              <a:rPr lang="en-US" sz="1067" b="0" kern="1200" spc="0" baseline="0">
                <a:solidFill>
                  <a:schemeClr val="tx1"/>
                </a:solidFill>
                <a:latin typeface="Verdana" pitchFamily="34" charset="0"/>
                <a:ea typeface="Verdana" pitchFamily="34" charset="0"/>
                <a:cs typeface="Verdana" pitchFamily="34" charset="0"/>
              </a:rPr>
              <a:t>2020 Atos Digital Transformation</a:t>
            </a:r>
          </a:p>
        </p:txBody>
      </p:sp>
      <p:sp>
        <p:nvSpPr>
          <p:cNvPr id="3" name="Espace réservé du pied de page 2">
            <a:extLst>
              <a:ext uri="{FF2B5EF4-FFF2-40B4-BE49-F238E27FC236}">
                <a16:creationId xmlns:a16="http://schemas.microsoft.com/office/drawing/2014/main" id="{3393A142-F5D6-45CB-8B2E-991E95A1CB0F}"/>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
        <p:nvSpPr>
          <p:cNvPr id="16" name="Title Placeholder 1"/>
          <p:cNvSpPr>
            <a:spLocks noGrp="1"/>
          </p:cNvSpPr>
          <p:nvPr>
            <p:ph type="title"/>
          </p:nvPr>
        </p:nvSpPr>
        <p:spPr>
          <a:xfrm>
            <a:off x="316359" y="164638"/>
            <a:ext cx="9012368" cy="981117"/>
          </a:xfrm>
          <a:prstGeom prst="rect">
            <a:avLst/>
          </a:prstGeom>
        </p:spPr>
        <p:txBody>
          <a:bodyPr vert="horz" lIns="91440" tIns="45720" rIns="91440" bIns="45720" rtlCol="0" anchor="b" anchorCtr="0">
            <a:noAutofit/>
          </a:bodyPr>
          <a:lstStyle/>
          <a:p>
            <a:r>
              <a:rPr lang="en-US" noProof="0"/>
              <a:t>Click to edit the header</a:t>
            </a:r>
          </a:p>
        </p:txBody>
      </p:sp>
      <p:pic>
        <p:nvPicPr>
          <p:cNvPr id="18" name="Picture 17">
            <a:extLst>
              <a:ext uri="{FF2B5EF4-FFF2-40B4-BE49-F238E27FC236}">
                <a16:creationId xmlns:a16="http://schemas.microsoft.com/office/drawing/2014/main" id="{919FEE2C-A555-2143-988C-468E2178723D}"/>
              </a:ext>
            </a:extLst>
          </p:cNvPr>
          <p:cNvPicPr>
            <a:picLocks noChangeAspect="1"/>
          </p:cNvPicPr>
          <p:nvPr userDrawn="1"/>
        </p:nvPicPr>
        <p:blipFill>
          <a:blip r:embed="rId11"/>
          <a:stretch>
            <a:fillRect/>
          </a:stretch>
        </p:blipFill>
        <p:spPr>
          <a:xfrm>
            <a:off x="10599211" y="203734"/>
            <a:ext cx="1318615" cy="841625"/>
          </a:xfrm>
          <a:prstGeom prst="rect">
            <a:avLst/>
          </a:prstGeom>
        </p:spPr>
      </p:pic>
    </p:spTree>
    <p:extLst>
      <p:ext uri="{BB962C8B-B14F-4D97-AF65-F5344CB8AC3E}">
        <p14:creationId xmlns:p14="http://schemas.microsoft.com/office/powerpoint/2010/main" val="356352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99" r:id="rId6"/>
    <p:sldLayoutId id="2147483791" r:id="rId7"/>
    <p:sldLayoutId id="2147483792" r:id="rId8"/>
  </p:sldLayoutIdLst>
  <p:hf sldNum="0" hdr="0" ftr="0" dt="0"/>
  <p:txStyles>
    <p:titleStyle>
      <a:lvl1pPr algn="l" defTabSz="1219170" rtl="0" eaLnBrk="1" latinLnBrk="0" hangingPunct="1">
        <a:spcBef>
          <a:spcPct val="0"/>
        </a:spcBef>
        <a:buNone/>
        <a:defRPr sz="2800" b="1" kern="1200" baseline="0">
          <a:solidFill>
            <a:schemeClr val="tx1"/>
          </a:solidFill>
          <a:latin typeface="Verdana" pitchFamily="34" charset="0"/>
          <a:ea typeface="Verdana" pitchFamily="34" charset="0"/>
          <a:cs typeface="Verdana" pitchFamily="34" charset="0"/>
        </a:defRPr>
      </a:lvl1pPr>
    </p:titleStyle>
    <p:bodyStyle>
      <a:lvl1pPr marL="359991" indent="-359991" algn="l" defTabSz="1219170"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982" indent="-359991" algn="l" defTabSz="1219170" rtl="0" eaLnBrk="1" latinLnBrk="0" hangingPunct="1">
        <a:spcBef>
          <a:spcPts val="512"/>
        </a:spcBef>
        <a:buClr>
          <a:schemeClr val="tx2"/>
        </a:buClr>
        <a:buFont typeface="Arial" pitchFamily="34" charset="0"/>
        <a:buChar char="–"/>
        <a:defRPr sz="1867" kern="1200" baseline="0">
          <a:solidFill>
            <a:schemeClr val="tx1"/>
          </a:solidFill>
          <a:latin typeface="Verdana" pitchFamily="34" charset="0"/>
          <a:ea typeface="Verdana" pitchFamily="34" charset="0"/>
          <a:cs typeface="Verdana" pitchFamily="34" charset="0"/>
        </a:defRPr>
      </a:lvl2pPr>
      <a:lvl3pPr marL="1079973"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3pPr>
      <a:lvl4pPr marL="1439964" indent="-359991" algn="l" defTabSz="1219170" rtl="0" eaLnBrk="1" latinLnBrk="0" hangingPunct="1">
        <a:spcBef>
          <a:spcPct val="20000"/>
        </a:spcBef>
        <a:buClr>
          <a:schemeClr val="tx2"/>
        </a:buClr>
        <a:buFont typeface="Arial" pitchFamily="34" charset="0"/>
        <a:buChar char="–"/>
        <a:defRPr sz="1800" kern="1200" baseline="0">
          <a:solidFill>
            <a:schemeClr val="tx1"/>
          </a:solidFill>
          <a:latin typeface="Verdana" pitchFamily="34" charset="0"/>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288651" y="1454400"/>
            <a:ext cx="11664000" cy="4633200"/>
          </a:xfrm>
          <a:prstGeom prst="rect">
            <a:avLst/>
          </a:prstGeom>
        </p:spPr>
        <p:txBody>
          <a:bodyPr vert="horz" lIns="91440" tIns="45720" rIns="91440" bIns="4572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 name="Connecteur droit 4">
            <a:extLst>
              <a:ext uri="{FF2B5EF4-FFF2-40B4-BE49-F238E27FC236}">
                <a16:creationId xmlns:a16="http://schemas.microsoft.com/office/drawing/2014/main" id="{E4826067-A578-46F2-B096-E7B293F21919}"/>
              </a:ext>
            </a:extLst>
          </p:cNvPr>
          <p:cNvCxnSpPr/>
          <p:nvPr userDrawn="1"/>
        </p:nvCxnSpPr>
        <p:spPr>
          <a:xfrm>
            <a:off x="431800" y="6172200"/>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pic>
        <p:nvPicPr>
          <p:cNvPr id="6" name="Picture 1">
            <a:extLst>
              <a:ext uri="{FF2B5EF4-FFF2-40B4-BE49-F238E27FC236}">
                <a16:creationId xmlns:a16="http://schemas.microsoft.com/office/drawing/2014/main" id="{3EA71722-E743-43A1-A56F-656FA06CD11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942263" y="6388825"/>
            <a:ext cx="830436" cy="271620"/>
          </a:xfrm>
          <a:prstGeom prst="rect">
            <a:avLst/>
          </a:prstGeom>
        </p:spPr>
      </p:pic>
      <p:cxnSp>
        <p:nvCxnSpPr>
          <p:cNvPr id="7" name="Connecteur droit 6">
            <a:extLst>
              <a:ext uri="{FF2B5EF4-FFF2-40B4-BE49-F238E27FC236}">
                <a16:creationId xmlns:a16="http://schemas.microsoft.com/office/drawing/2014/main" id="{8A2792D1-25C6-4234-84EA-F0CD76B998DB}"/>
              </a:ext>
            </a:extLst>
          </p:cNvPr>
          <p:cNvCxnSpPr/>
          <p:nvPr userDrawn="1"/>
        </p:nvCxnSpPr>
        <p:spPr>
          <a:xfrm>
            <a:off x="431800" y="1251332"/>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A436668-E8F9-4581-A169-8F206179F7D1}"/>
              </a:ext>
            </a:extLst>
          </p:cNvPr>
          <p:cNvCxnSpPr>
            <a:cxnSpLocks/>
          </p:cNvCxnSpPr>
          <p:nvPr userDrawn="1"/>
        </p:nvCxnSpPr>
        <p:spPr>
          <a:xfrm>
            <a:off x="295891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DA656B9-925F-4E75-A4A1-9D7CE7F36BBB}"/>
              </a:ext>
            </a:extLst>
          </p:cNvPr>
          <p:cNvCxnSpPr>
            <a:cxnSpLocks/>
          </p:cNvCxnSpPr>
          <p:nvPr userDrawn="1"/>
        </p:nvCxnSpPr>
        <p:spPr>
          <a:xfrm>
            <a:off x="333937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1">
            <a:extLst>
              <a:ext uri="{FF2B5EF4-FFF2-40B4-BE49-F238E27FC236}">
                <a16:creationId xmlns:a16="http://schemas.microsoft.com/office/drawing/2014/main" id="{DCE5E4C1-4630-4D05-81E5-77D3B56EF4B9}"/>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15" name="Title 2">
            <a:extLst>
              <a:ext uri="{FF2B5EF4-FFF2-40B4-BE49-F238E27FC236}">
                <a16:creationId xmlns:a16="http://schemas.microsoft.com/office/drawing/2014/main" id="{E567AD16-D6C1-4D53-B3D2-120FDB900366}"/>
              </a:ext>
            </a:extLst>
          </p:cNvPr>
          <p:cNvSpPr txBox="1">
            <a:spLocks/>
          </p:cNvSpPr>
          <p:nvPr userDrawn="1"/>
        </p:nvSpPr>
        <p:spPr>
          <a:xfrm>
            <a:off x="279096" y="6248102"/>
            <a:ext cx="2857395" cy="514121"/>
          </a:xfrm>
          <a:prstGeom prst="rect">
            <a:avLst/>
          </a:prstGeom>
        </p:spPr>
        <p:txBody>
          <a:bodyPr vert="horz" lIns="121920" tIns="60960" rIns="121920" bIns="60960" rtlCol="0" anchor="ctr" anchorCtr="0">
            <a:noAutofit/>
          </a:bodyPr>
          <a:lstStyle>
            <a:lvl1pPr algn="l" defTabSz="914400" rtl="0" eaLnBrk="1" latinLnBrk="0" hangingPunct="1">
              <a:spcBef>
                <a:spcPct val="0"/>
              </a:spcBef>
              <a:buNone/>
              <a:defRPr sz="3000" b="1" kern="1200" baseline="0">
                <a:solidFill>
                  <a:schemeClr val="bg1"/>
                </a:solidFill>
                <a:latin typeface="Verdana" pitchFamily="34" charset="0"/>
                <a:ea typeface="Verdana" pitchFamily="34" charset="0"/>
                <a:cs typeface="Verdana" pitchFamily="34" charset="0"/>
              </a:defRPr>
            </a:lvl1pPr>
          </a:lstStyle>
          <a:p>
            <a:pPr algn="l">
              <a:spcBef>
                <a:spcPts val="0"/>
              </a:spcBef>
            </a:pPr>
            <a:r>
              <a:rPr lang="en-US" sz="1067" b="0" spc="0" baseline="0">
                <a:solidFill>
                  <a:schemeClr val="tx1"/>
                </a:solidFill>
                <a:latin typeface="+mn-lt"/>
              </a:rPr>
              <a:t>2019 Atos Digital Transformation</a:t>
            </a:r>
          </a:p>
        </p:txBody>
      </p:sp>
      <p:pic>
        <p:nvPicPr>
          <p:cNvPr id="18" name="Image 17">
            <a:extLst>
              <a:ext uri="{FF2B5EF4-FFF2-40B4-BE49-F238E27FC236}">
                <a16:creationId xmlns:a16="http://schemas.microsoft.com/office/drawing/2014/main" id="{62DD3E5D-D630-401A-B070-2102DC7ACCE6}"/>
              </a:ext>
            </a:extLst>
          </p:cNvPr>
          <p:cNvPicPr>
            <a:picLocks noChangeAspect="1"/>
          </p:cNvPicPr>
          <p:nvPr userDrawn="1"/>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74872" y="222504"/>
            <a:ext cx="1464116" cy="844296"/>
          </a:xfrm>
          <a:prstGeom prst="rect">
            <a:avLst/>
          </a:prstGeom>
        </p:spPr>
      </p:pic>
      <p:sp>
        <p:nvSpPr>
          <p:cNvPr id="16" name="Title Placeholder 1"/>
          <p:cNvSpPr>
            <a:spLocks noGrp="1"/>
          </p:cNvSpPr>
          <p:nvPr>
            <p:ph type="title"/>
          </p:nvPr>
        </p:nvSpPr>
        <p:spPr>
          <a:xfrm>
            <a:off x="288651" y="164638"/>
            <a:ext cx="9781472" cy="981117"/>
          </a:xfrm>
          <a:prstGeom prst="rect">
            <a:avLst/>
          </a:prstGeom>
        </p:spPr>
        <p:txBody>
          <a:bodyPr vert="horz" lIns="91440" tIns="45720" rIns="91440" bIns="45720" rtlCol="0" anchor="b" anchorCtr="0">
            <a:noAutofit/>
          </a:bodyPr>
          <a:lstStyle/>
          <a:p>
            <a:r>
              <a:rPr lang="en-US" noProof="0"/>
              <a:t>Click to edit the header</a:t>
            </a:r>
          </a:p>
        </p:txBody>
      </p:sp>
      <p:sp>
        <p:nvSpPr>
          <p:cNvPr id="13" name="Espace réservé du pied de page 2">
            <a:extLst>
              <a:ext uri="{FF2B5EF4-FFF2-40B4-BE49-F238E27FC236}">
                <a16:creationId xmlns:a16="http://schemas.microsoft.com/office/drawing/2014/main" id="{68DD7A06-19E6-6F47-AE19-A1BDBB4F6898}"/>
              </a:ext>
            </a:extLst>
          </p:cNvPr>
          <p:cNvSpPr>
            <a:spLocks noGrp="1"/>
          </p:cNvSpPr>
          <p:nvPr>
            <p:ph type="ftr" sz="quarter" idx="3"/>
          </p:nvPr>
        </p:nvSpPr>
        <p:spPr>
          <a:xfrm>
            <a:off x="3517495" y="6322071"/>
            <a:ext cx="3419014"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en-US"/>
              <a:t>xxx</a:t>
            </a:r>
            <a:endParaRPr lang="fr-FR"/>
          </a:p>
        </p:txBody>
      </p:sp>
    </p:spTree>
    <p:extLst>
      <p:ext uri="{BB962C8B-B14F-4D97-AF65-F5344CB8AC3E}">
        <p14:creationId xmlns:p14="http://schemas.microsoft.com/office/powerpoint/2010/main" val="175679502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8" r:id="rId5"/>
  </p:sldLayoutIdLst>
  <p:hf sldNum="0" hdr="0" ftr="0" dt="0"/>
  <p:txStyles>
    <p:titleStyle>
      <a:lvl1pPr algn="l" defTabSz="1219170" rtl="0" eaLnBrk="1" latinLnBrk="0" hangingPunct="1">
        <a:spcBef>
          <a:spcPct val="0"/>
        </a:spcBef>
        <a:buNone/>
        <a:defRPr sz="2800" b="1" kern="1200" baseline="0">
          <a:solidFill>
            <a:schemeClr val="tx1"/>
          </a:solidFill>
          <a:latin typeface="Verdana" pitchFamily="34" charset="0"/>
          <a:ea typeface="Verdana" pitchFamily="34" charset="0"/>
          <a:cs typeface="Verdana" pitchFamily="34" charset="0"/>
        </a:defRPr>
      </a:lvl1pPr>
    </p:titleStyle>
    <p:bodyStyle>
      <a:lvl1pPr marL="359991" indent="-359991" algn="l" defTabSz="1219170"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982" indent="-359991" algn="l" defTabSz="1219170" rtl="0" eaLnBrk="1" latinLnBrk="0" hangingPunct="1">
        <a:spcBef>
          <a:spcPts val="512"/>
        </a:spcBef>
        <a:buClr>
          <a:schemeClr val="tx2"/>
        </a:buClr>
        <a:buFont typeface="Arial" pitchFamily="34" charset="0"/>
        <a:buChar char="–"/>
        <a:defRPr sz="1867" kern="1200" baseline="0">
          <a:solidFill>
            <a:schemeClr val="tx1"/>
          </a:solidFill>
          <a:latin typeface="Verdana" pitchFamily="34" charset="0"/>
          <a:ea typeface="Verdana" pitchFamily="34" charset="0"/>
          <a:cs typeface="Verdana" pitchFamily="34" charset="0"/>
        </a:defRPr>
      </a:lvl2pPr>
      <a:lvl3pPr marL="1079973"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3pPr>
      <a:lvl4pPr marL="1439964" indent="-359991" algn="l" defTabSz="1219170" rtl="0" eaLnBrk="1" latinLnBrk="0" hangingPunct="1">
        <a:spcBef>
          <a:spcPct val="20000"/>
        </a:spcBef>
        <a:buClr>
          <a:schemeClr val="tx2"/>
        </a:buClr>
        <a:buFont typeface="Arial" pitchFamily="34" charset="0"/>
        <a:buChar char="–"/>
        <a:defRPr sz="1800" kern="1200" baseline="0">
          <a:solidFill>
            <a:schemeClr val="tx1"/>
          </a:solidFill>
          <a:latin typeface="Verdana" pitchFamily="34" charset="0"/>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1084" y="377825"/>
            <a:ext cx="11664949"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de-DE"/>
              <a:t>Klik om de stijl te bewerken</a:t>
            </a:r>
          </a:p>
        </p:txBody>
      </p:sp>
      <p:sp>
        <p:nvSpPr>
          <p:cNvPr id="1027" name="Text Placeholder 2"/>
          <p:cNvSpPr>
            <a:spLocks noGrp="1"/>
          </p:cNvSpPr>
          <p:nvPr>
            <p:ph type="body" idx="1"/>
          </p:nvPr>
        </p:nvSpPr>
        <p:spPr bwMode="auto">
          <a:xfrm>
            <a:off x="186267" y="1454151"/>
            <a:ext cx="11664951"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de-DE"/>
              <a:t>Klik om de modelstijlen te bewerken</a:t>
            </a:r>
          </a:p>
          <a:p>
            <a:pPr lvl="1"/>
            <a:r>
              <a:rPr lang="nl-NL" altLang="de-DE"/>
              <a:t>Tweede niveau</a:t>
            </a:r>
          </a:p>
          <a:p>
            <a:pPr lvl="2"/>
            <a:r>
              <a:rPr lang="nl-NL" altLang="de-DE"/>
              <a:t>Derde niveau</a:t>
            </a:r>
          </a:p>
          <a:p>
            <a:pPr lvl="3"/>
            <a:r>
              <a:rPr lang="nl-NL" altLang="de-DE"/>
              <a:t>Vierde niveau</a:t>
            </a:r>
          </a:p>
          <a:p>
            <a:pPr lvl="4"/>
            <a:r>
              <a:rPr lang="nl-NL" altLang="de-DE"/>
              <a:t>Vijfde niveau</a:t>
            </a:r>
          </a:p>
        </p:txBody>
      </p:sp>
      <p:sp>
        <p:nvSpPr>
          <p:cNvPr id="4" name="Slide Number Placeholder 2"/>
          <p:cNvSpPr>
            <a:spLocks noGrp="1"/>
          </p:cNvSpPr>
          <p:nvPr>
            <p:ph type="sldNum" sz="quarter" idx="4"/>
          </p:nvPr>
        </p:nvSpPr>
        <p:spPr>
          <a:xfrm>
            <a:off x="195495" y="6165303"/>
            <a:ext cx="2743200" cy="324675"/>
          </a:xfrm>
          <a:prstGeom prst="rect">
            <a:avLst/>
          </a:prstGeom>
        </p:spPr>
        <p:txBody>
          <a:bodyPr vert="horz" lIns="91440" tIns="45720" rIns="91440" bIns="45720" rtlCol="0" anchor="ctr"/>
          <a:lstStyle>
            <a:lvl1pPr algn="l">
              <a:defRPr sz="1050">
                <a:solidFill>
                  <a:schemeClr val="tx1">
                    <a:tint val="75000"/>
                  </a:schemeClr>
                </a:solidFill>
              </a:defRPr>
            </a:lvl1pPr>
          </a:lstStyle>
          <a:p>
            <a:fld id="{E8483527-B110-4FE6-9C4C-4CD5B3CABFAE}" type="slidenum">
              <a:rPr lang="en-GB" smtClean="0"/>
              <a:pPr/>
              <a:t>‹#›</a:t>
            </a:fld>
            <a:endParaRPr lang="en-GB"/>
          </a:p>
        </p:txBody>
      </p:sp>
    </p:spTree>
    <p:extLst>
      <p:ext uri="{BB962C8B-B14F-4D97-AF65-F5344CB8AC3E}">
        <p14:creationId xmlns:p14="http://schemas.microsoft.com/office/powerpoint/2010/main" val="30590480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hf hdr="0" ftr="0" dt="0"/>
  <p:txStyles>
    <p:titleStyle>
      <a:lvl1pPr algn="l" rtl="0" eaLnBrk="1" fontAlgn="base" hangingPunct="1">
        <a:spcBef>
          <a:spcPct val="0"/>
        </a:spcBef>
        <a:spcAft>
          <a:spcPct val="0"/>
        </a:spcAft>
        <a:defRPr sz="2400" b="1" kern="1200">
          <a:solidFill>
            <a:schemeClr val="tx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400" b="1">
          <a:solidFill>
            <a:schemeClr val="tx1"/>
          </a:solidFill>
          <a:latin typeface="Verdana" pitchFamily="34" charset="0"/>
          <a:ea typeface="Verdana" pitchFamily="34" charset="0"/>
          <a:cs typeface="Verdana" pitchFamily="34" charset="0"/>
        </a:defRPr>
      </a:lvl2pPr>
      <a:lvl3pPr algn="l" rtl="0" eaLnBrk="1" fontAlgn="base" hangingPunct="1">
        <a:spcBef>
          <a:spcPct val="0"/>
        </a:spcBef>
        <a:spcAft>
          <a:spcPct val="0"/>
        </a:spcAft>
        <a:defRPr sz="2400" b="1">
          <a:solidFill>
            <a:schemeClr val="tx1"/>
          </a:solidFill>
          <a:latin typeface="Verdana" pitchFamily="34" charset="0"/>
          <a:ea typeface="Verdana" pitchFamily="34" charset="0"/>
          <a:cs typeface="Verdana" pitchFamily="34" charset="0"/>
        </a:defRPr>
      </a:lvl3pPr>
      <a:lvl4pPr algn="l" rtl="0" eaLnBrk="1" fontAlgn="base" hangingPunct="1">
        <a:spcBef>
          <a:spcPct val="0"/>
        </a:spcBef>
        <a:spcAft>
          <a:spcPct val="0"/>
        </a:spcAft>
        <a:defRPr sz="2400" b="1">
          <a:solidFill>
            <a:schemeClr val="tx1"/>
          </a:solidFill>
          <a:latin typeface="Verdana" pitchFamily="34" charset="0"/>
          <a:ea typeface="Verdana" pitchFamily="34" charset="0"/>
          <a:cs typeface="Verdana" pitchFamily="34" charset="0"/>
        </a:defRPr>
      </a:lvl4pPr>
      <a:lvl5pPr algn="l" rtl="0" eaLnBrk="1" fontAlgn="base" hangingPunct="1">
        <a:spcBef>
          <a:spcPct val="0"/>
        </a:spcBef>
        <a:spcAft>
          <a:spcPct val="0"/>
        </a:spcAft>
        <a:defRPr sz="2400" b="1">
          <a:solidFill>
            <a:schemeClr val="tx1"/>
          </a:solidFill>
          <a:latin typeface="Verdana" pitchFamily="34" charset="0"/>
          <a:ea typeface="Verdana" pitchFamily="34" charset="0"/>
          <a:cs typeface="Verdana" pitchFamily="34" charset="0"/>
        </a:defRPr>
      </a:lvl5pPr>
      <a:lvl6pPr marL="457200" algn="l" rtl="0" eaLnBrk="1" fontAlgn="base" hangingPunct="1">
        <a:spcBef>
          <a:spcPct val="0"/>
        </a:spcBef>
        <a:spcAft>
          <a:spcPct val="0"/>
        </a:spcAft>
        <a:defRPr sz="2400" b="1">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400" b="1">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400" b="1">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400" b="1">
          <a:solidFill>
            <a:schemeClr val="tx1"/>
          </a:solidFill>
          <a:latin typeface="Verdana" pitchFamily="34" charset="0"/>
          <a:ea typeface="Verdana" pitchFamily="34" charset="0"/>
          <a:cs typeface="Verdana" pitchFamily="34" charset="0"/>
        </a:defRPr>
      </a:lvl9pPr>
    </p:titleStyle>
    <p:bodyStyle>
      <a:lvl1pPr marL="269875" indent="-269875" algn="l" rtl="0" eaLnBrk="1" fontAlgn="base" hangingPunct="1">
        <a:spcBef>
          <a:spcPct val="20000"/>
        </a:spcBef>
        <a:spcAft>
          <a:spcPct val="0"/>
        </a:spcAft>
        <a:buClr>
          <a:schemeClr val="tx2"/>
        </a:buClr>
        <a:buFont typeface="Lucida Sans Unicode" pitchFamily="34" charset="0"/>
        <a:buChar char="▶"/>
        <a:defRPr sz="1600" kern="1200">
          <a:solidFill>
            <a:schemeClr val="tx1"/>
          </a:solidFill>
          <a:latin typeface="Verdana" pitchFamily="34" charset="0"/>
          <a:ea typeface="Verdana" pitchFamily="34" charset="0"/>
          <a:cs typeface="Verdana" pitchFamily="34" charset="0"/>
        </a:defRPr>
      </a:lvl1pPr>
      <a:lvl2pPr marL="539750" indent="-269875" algn="l" rtl="0" eaLnBrk="1" fontAlgn="base" hangingPunct="1">
        <a:spcBef>
          <a:spcPts val="388"/>
        </a:spcBef>
        <a:spcAft>
          <a:spcPct val="0"/>
        </a:spcAft>
        <a:buClr>
          <a:schemeClr val="tx2"/>
        </a:buClr>
        <a:buFont typeface="Arial" charset="0"/>
        <a:buChar char="–"/>
        <a:defRPr sz="1600" kern="1200">
          <a:solidFill>
            <a:schemeClr val="tx1"/>
          </a:solidFill>
          <a:latin typeface="Verdana" pitchFamily="34" charset="0"/>
          <a:ea typeface="Verdana" pitchFamily="34" charset="0"/>
          <a:cs typeface="Verdana" pitchFamily="34" charset="0"/>
        </a:defRPr>
      </a:lvl2pPr>
      <a:lvl3pPr marL="809625" indent="-269875" algn="l" rtl="0" eaLnBrk="1" fontAlgn="base" hangingPunct="1">
        <a:spcBef>
          <a:spcPct val="20000"/>
        </a:spcBef>
        <a:spcAft>
          <a:spcPct val="0"/>
        </a:spcAft>
        <a:buClr>
          <a:schemeClr val="tx2"/>
        </a:buClr>
        <a:buFont typeface="Arial" charset="0"/>
        <a:buChar char="•"/>
        <a:defRPr sz="1600" kern="1200">
          <a:solidFill>
            <a:schemeClr val="tx1"/>
          </a:solidFill>
          <a:latin typeface="Verdana" pitchFamily="34" charset="0"/>
          <a:ea typeface="Verdana" pitchFamily="34" charset="0"/>
          <a:cs typeface="Verdana" pitchFamily="34" charset="0"/>
        </a:defRPr>
      </a:lvl3pPr>
      <a:lvl4pPr marL="1079500" indent="-269875" algn="l" rtl="0" eaLnBrk="1" fontAlgn="base" hangingPunct="1">
        <a:spcBef>
          <a:spcPct val="20000"/>
        </a:spcBef>
        <a:spcAft>
          <a:spcPct val="0"/>
        </a:spcAft>
        <a:buClr>
          <a:schemeClr val="tx2"/>
        </a:buClr>
        <a:buFont typeface="Arial" charset="0"/>
        <a:buChar char="–"/>
        <a:defRPr sz="1600" kern="1200">
          <a:solidFill>
            <a:schemeClr val="tx1"/>
          </a:solidFill>
          <a:latin typeface="Verdana" pitchFamily="34" charset="0"/>
          <a:ea typeface="Verdana" pitchFamily="34" charset="0"/>
          <a:cs typeface="Verdana" pitchFamily="34" charset="0"/>
        </a:defRPr>
      </a:lvl4pPr>
      <a:lvl5pPr marL="1349375" indent="-269875" algn="l" rtl="0" eaLnBrk="1" fontAlgn="base" hangingPunct="1">
        <a:spcBef>
          <a:spcPct val="20000"/>
        </a:spcBef>
        <a:spcAft>
          <a:spcPct val="0"/>
        </a:spcAft>
        <a:buClr>
          <a:schemeClr val="tx2"/>
        </a:buClr>
        <a:buFont typeface="Arial" charset="0"/>
        <a:buChar char="»"/>
        <a:defRPr sz="16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320400" y="6326136"/>
            <a:ext cx="591024" cy="288033"/>
          </a:xfrm>
          <a:prstGeom prst="rect">
            <a:avLst/>
          </a:prstGeom>
        </p:spPr>
        <p:txBody>
          <a:bodyPr vert="horz" lIns="91440" tIns="45720" rIns="91440" bIns="45720" rtlCol="0" anchor="ctr"/>
          <a:lstStyle>
            <a:lvl1pPr algn="l">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sp>
        <p:nvSpPr>
          <p:cNvPr id="14" name="Text Placeholder 2"/>
          <p:cNvSpPr>
            <a:spLocks noGrp="1"/>
          </p:cNvSpPr>
          <p:nvPr>
            <p:ph type="body" idx="1"/>
          </p:nvPr>
        </p:nvSpPr>
        <p:spPr>
          <a:xfrm>
            <a:off x="288651" y="1454400"/>
            <a:ext cx="11664000" cy="4633200"/>
          </a:xfrm>
          <a:prstGeom prst="rect">
            <a:avLst/>
          </a:prstGeom>
        </p:spPr>
        <p:txBody>
          <a:bodyPr vert="horz" lIns="91440" tIns="45720" rIns="91440" bIns="45720" rtlCol="0">
            <a:noAutofit/>
          </a:body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6" name="Title Placeholder 1"/>
          <p:cNvSpPr>
            <a:spLocks noGrp="1"/>
          </p:cNvSpPr>
          <p:nvPr>
            <p:ph type="title"/>
          </p:nvPr>
        </p:nvSpPr>
        <p:spPr>
          <a:xfrm>
            <a:off x="288651" y="164637"/>
            <a:ext cx="11664000" cy="756000"/>
          </a:xfrm>
          <a:prstGeom prst="rect">
            <a:avLst/>
          </a:prstGeom>
        </p:spPr>
        <p:txBody>
          <a:bodyPr vert="horz" lIns="91440" tIns="45720" rIns="91440" bIns="45720" rtlCol="0" anchor="t" anchorCtr="0">
            <a:noAutofit/>
          </a:bodyPr>
          <a:lstStyle/>
          <a:p>
            <a:r>
              <a:rPr lang="nl-NL"/>
              <a:t>Click to edit the header</a:t>
            </a:r>
          </a:p>
        </p:txBody>
      </p:sp>
      <p:sp>
        <p:nvSpPr>
          <p:cNvPr id="2" name="AddCustomFooter#1">
            <a:extLst>
              <a:ext uri="{FF2B5EF4-FFF2-40B4-BE49-F238E27FC236}">
                <a16:creationId xmlns:a16="http://schemas.microsoft.com/office/drawing/2014/main" id="{19A9350A-64EE-4087-B01C-03F116685977}"/>
              </a:ext>
            </a:extLst>
          </p:cNvPr>
          <p:cNvSpPr txBox="1"/>
          <p:nvPr userDrawn="1"/>
        </p:nvSpPr>
        <p:spPr>
          <a:xfrm>
            <a:off x="315600" y="6306484"/>
            <a:ext cx="9144000" cy="456407"/>
          </a:xfrm>
          <a:prstGeom prst="rect">
            <a:avLst/>
          </a:prstGeom>
          <a:solidFill>
            <a:scrgbClr r="0" g="0" b="0">
              <a:alpha val="0"/>
            </a:scrgbClr>
          </a:solidFill>
        </p:spPr>
        <p:txBody>
          <a:bodyPr vert="horz" lIns="152400" tIns="45720" rIns="152400" bIns="0" rtlCol="0">
            <a:spAutoFit/>
          </a:bodyPr>
          <a:lstStyle/>
          <a:p>
            <a:pPr algn="l"/>
            <a:r>
              <a:rPr lang="en-US" sz="1333">
                <a:solidFill>
                  <a:srgbClr val="000000"/>
                </a:solidFill>
              </a:rPr>
              <a:t>     | 07-02-2019 | Marc Bovens | © Atos - For internal use only</a:t>
            </a:r>
          </a:p>
          <a:p>
            <a:pPr algn="l"/>
            <a:r>
              <a:rPr lang="en-US" sz="1333">
                <a:solidFill>
                  <a:srgbClr val="000000"/>
                </a:solidFill>
              </a:rPr>
              <a:t>Corporate | GHR | SCKS</a:t>
            </a:r>
          </a:p>
        </p:txBody>
      </p:sp>
    </p:spTree>
    <p:extLst>
      <p:ext uri="{BB962C8B-B14F-4D97-AF65-F5344CB8AC3E}">
        <p14:creationId xmlns:p14="http://schemas.microsoft.com/office/powerpoint/2010/main" val="23534176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Lst>
  <p:hf hdr="0" ftr="0" dt="0"/>
  <p:txStyles>
    <p:titleStyle>
      <a:lvl1pPr algn="l" defTabSz="1219170" rtl="0" eaLnBrk="1" latinLnBrk="0" hangingPunct="1">
        <a:spcBef>
          <a:spcPct val="0"/>
        </a:spcBef>
        <a:buNone/>
        <a:defRPr sz="3200" b="1" kern="1200" baseline="0">
          <a:solidFill>
            <a:schemeClr val="tx1"/>
          </a:solidFill>
          <a:latin typeface="Verdana" pitchFamily="34" charset="0"/>
          <a:ea typeface="Verdana" pitchFamily="34" charset="0"/>
          <a:cs typeface="Verdana" pitchFamily="34" charset="0"/>
        </a:defRPr>
      </a:lvl1pPr>
    </p:titleStyle>
    <p:bodyStyle>
      <a:lvl1pPr marL="359991" indent="-359991" algn="l" defTabSz="1219170"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982" indent="-359991" algn="l" defTabSz="1219170"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973" indent="-359991" algn="l" defTabSz="1219170"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964" indent="-359991" algn="l" defTabSz="1219170"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320400" y="6326136"/>
            <a:ext cx="591024" cy="288033"/>
          </a:xfrm>
          <a:prstGeom prst="rect">
            <a:avLst/>
          </a:prstGeom>
        </p:spPr>
        <p:txBody>
          <a:bodyPr vert="horz" lIns="91440" tIns="45720" rIns="91440" bIns="45720" rtlCol="0" anchor="ctr"/>
          <a:lstStyle>
            <a:lvl1pPr algn="l">
              <a:defRPr sz="1333">
                <a:solidFill>
                  <a:schemeClr val="tx1"/>
                </a:solidFill>
                <a:latin typeface="Verdana" pitchFamily="34" charset="0"/>
                <a:ea typeface="Verdana" pitchFamily="34" charset="0"/>
                <a:cs typeface="Verdana" pitchFamily="34" charset="0"/>
              </a:defRPr>
            </a:lvl1pPr>
          </a:lstStyle>
          <a:p>
            <a:fld id="{DAF489CC-3B7A-4DA5-A8C0-4984788D0EC5}" type="slidenum">
              <a:rPr lang="nl-NL" smtClean="0"/>
              <a:pPr/>
              <a:t>‹#›</a:t>
            </a:fld>
            <a:endParaRPr lang="nl-NL"/>
          </a:p>
        </p:txBody>
      </p:sp>
      <p:sp>
        <p:nvSpPr>
          <p:cNvPr id="10" name="AddCustomFooter#1"/>
          <p:cNvSpPr txBox="1"/>
          <p:nvPr userDrawn="1"/>
        </p:nvSpPr>
        <p:spPr>
          <a:xfrm>
            <a:off x="315601" y="6306483"/>
            <a:ext cx="4163897" cy="297454"/>
          </a:xfrm>
          <a:prstGeom prst="rect">
            <a:avLst/>
          </a:prstGeom>
          <a:noFill/>
        </p:spPr>
        <p:txBody>
          <a:bodyPr wrap="none" rtlCol="0">
            <a:spAutoFit/>
          </a:bodyPr>
          <a:lstStyle/>
          <a:p>
            <a:r>
              <a:rPr lang="en-US" sz="1333" baseline="0">
                <a:latin typeface="Verdana" pitchFamily="34" charset="0"/>
                <a:ea typeface="Verdana" pitchFamily="34" charset="0"/>
                <a:cs typeface="Verdana" pitchFamily="34" charset="0"/>
              </a:rPr>
              <a:t>       | 05-09-2019 | © Atos - For internal use </a:t>
            </a:r>
            <a:endParaRPr lang="nl-NL" sz="1333">
              <a:latin typeface="Verdana" pitchFamily="34" charset="0"/>
              <a:ea typeface="Verdana" pitchFamily="34" charset="0"/>
              <a:cs typeface="Verdana" pitchFamily="34" charset="0"/>
            </a:endParaRPr>
          </a:p>
        </p:txBody>
      </p:sp>
      <p:sp>
        <p:nvSpPr>
          <p:cNvPr id="14" name="Text Placeholder 2"/>
          <p:cNvSpPr>
            <a:spLocks noGrp="1"/>
          </p:cNvSpPr>
          <p:nvPr>
            <p:ph type="body" idx="1"/>
          </p:nvPr>
        </p:nvSpPr>
        <p:spPr>
          <a:xfrm>
            <a:off x="288651" y="1454400"/>
            <a:ext cx="11664000" cy="4633200"/>
          </a:xfrm>
          <a:prstGeom prst="rect">
            <a:avLst/>
          </a:prstGeom>
        </p:spPr>
        <p:txBody>
          <a:bodyPr vert="horz" lIns="91440" tIns="45720" rIns="91440" bIns="45720" rtlCol="0">
            <a:noAutofit/>
          </a:bodyPr>
          <a:lstStyle/>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6" name="Title Placeholder 1"/>
          <p:cNvSpPr>
            <a:spLocks noGrp="1"/>
          </p:cNvSpPr>
          <p:nvPr>
            <p:ph type="title"/>
          </p:nvPr>
        </p:nvSpPr>
        <p:spPr>
          <a:xfrm>
            <a:off x="288651" y="164637"/>
            <a:ext cx="11664000" cy="756000"/>
          </a:xfrm>
          <a:prstGeom prst="rect">
            <a:avLst/>
          </a:prstGeom>
        </p:spPr>
        <p:txBody>
          <a:bodyPr vert="horz" lIns="91440" tIns="45720" rIns="91440" bIns="45720" rtlCol="0" anchor="t" anchorCtr="0">
            <a:noAutofit/>
          </a:bodyPr>
          <a:lstStyle/>
          <a:p>
            <a:r>
              <a:rPr lang="nl-NL"/>
              <a:t>Click to edit the header</a:t>
            </a:r>
          </a:p>
        </p:txBody>
      </p:sp>
    </p:spTree>
    <p:extLst>
      <p:ext uri="{BB962C8B-B14F-4D97-AF65-F5344CB8AC3E}">
        <p14:creationId xmlns:p14="http://schemas.microsoft.com/office/powerpoint/2010/main" val="314658306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Lst>
  <p:hf hdr="0" ftr="0" dt="0"/>
  <p:txStyles>
    <p:titleStyle>
      <a:lvl1pPr algn="l" defTabSz="1219170" rtl="0" eaLnBrk="1" latinLnBrk="0" hangingPunct="1">
        <a:spcBef>
          <a:spcPct val="0"/>
        </a:spcBef>
        <a:buNone/>
        <a:defRPr sz="3200" b="1" kern="1200" baseline="0">
          <a:solidFill>
            <a:schemeClr val="tx1"/>
          </a:solidFill>
          <a:latin typeface="Verdana" pitchFamily="34" charset="0"/>
          <a:ea typeface="Verdana" pitchFamily="34" charset="0"/>
          <a:cs typeface="Verdana" pitchFamily="34" charset="0"/>
        </a:defRPr>
      </a:lvl1pPr>
    </p:titleStyle>
    <p:bodyStyle>
      <a:lvl1pPr marL="359991" indent="-359991" algn="l" defTabSz="1219170"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982" indent="-359991" algn="l" defTabSz="1219170" rtl="0" eaLnBrk="1" latinLnBrk="0" hangingPunct="1">
        <a:spcBef>
          <a:spcPts val="512"/>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2pPr>
      <a:lvl3pPr marL="1079973" indent="-359991" algn="l" defTabSz="1219170"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3pPr>
      <a:lvl4pPr marL="1439964" indent="-359991" algn="l" defTabSz="1219170" rtl="0" eaLnBrk="1" latinLnBrk="0" hangingPunct="1">
        <a:spcBef>
          <a:spcPct val="20000"/>
        </a:spcBef>
        <a:buClr>
          <a:schemeClr val="tx2"/>
        </a:buClr>
        <a:buFont typeface="Arial" pitchFamily="34" charset="0"/>
        <a:buChar char="–"/>
        <a:defRPr sz="2133" kern="1200" baseline="0">
          <a:solidFill>
            <a:schemeClr val="tx1"/>
          </a:solidFill>
          <a:latin typeface="Verdana" pitchFamily="34" charset="0"/>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2133" kern="1200">
          <a:solidFill>
            <a:schemeClr val="tx1"/>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316359" y="1454400"/>
            <a:ext cx="11664000" cy="4633200"/>
          </a:xfrm>
          <a:prstGeom prst="rect">
            <a:avLst/>
          </a:prstGeom>
        </p:spPr>
        <p:txBody>
          <a:bodyPr vert="horz" lIns="91440" tIns="45720" rIns="91440" bIns="4572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 name="Connecteur droit 4">
            <a:extLst>
              <a:ext uri="{FF2B5EF4-FFF2-40B4-BE49-F238E27FC236}">
                <a16:creationId xmlns:a16="http://schemas.microsoft.com/office/drawing/2014/main" id="{E4826067-A578-46F2-B096-E7B293F21919}"/>
              </a:ext>
            </a:extLst>
          </p:cNvPr>
          <p:cNvCxnSpPr/>
          <p:nvPr userDrawn="1"/>
        </p:nvCxnSpPr>
        <p:spPr>
          <a:xfrm>
            <a:off x="431800" y="6172200"/>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pic>
        <p:nvPicPr>
          <p:cNvPr id="6" name="Picture 1">
            <a:extLst>
              <a:ext uri="{FF2B5EF4-FFF2-40B4-BE49-F238E27FC236}">
                <a16:creationId xmlns:a16="http://schemas.microsoft.com/office/drawing/2014/main" id="{3EA71722-E743-43A1-A56F-656FA06CD11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42263" y="6388825"/>
            <a:ext cx="830436" cy="271620"/>
          </a:xfrm>
          <a:prstGeom prst="rect">
            <a:avLst/>
          </a:prstGeom>
        </p:spPr>
      </p:pic>
      <p:cxnSp>
        <p:nvCxnSpPr>
          <p:cNvPr id="7" name="Connecteur droit 6">
            <a:extLst>
              <a:ext uri="{FF2B5EF4-FFF2-40B4-BE49-F238E27FC236}">
                <a16:creationId xmlns:a16="http://schemas.microsoft.com/office/drawing/2014/main" id="{8A2792D1-25C6-4234-84EA-F0CD76B998DB}"/>
              </a:ext>
            </a:extLst>
          </p:cNvPr>
          <p:cNvCxnSpPr/>
          <p:nvPr userDrawn="1"/>
        </p:nvCxnSpPr>
        <p:spPr>
          <a:xfrm>
            <a:off x="431800" y="1251332"/>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A436668-E8F9-4581-A169-8F206179F7D1}"/>
              </a:ext>
            </a:extLst>
          </p:cNvPr>
          <p:cNvCxnSpPr>
            <a:cxnSpLocks/>
          </p:cNvCxnSpPr>
          <p:nvPr userDrawn="1"/>
        </p:nvCxnSpPr>
        <p:spPr>
          <a:xfrm>
            <a:off x="295891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DA656B9-925F-4E75-A4A1-9D7CE7F36BBB}"/>
              </a:ext>
            </a:extLst>
          </p:cNvPr>
          <p:cNvCxnSpPr>
            <a:cxnSpLocks/>
          </p:cNvCxnSpPr>
          <p:nvPr userDrawn="1"/>
        </p:nvCxnSpPr>
        <p:spPr>
          <a:xfrm>
            <a:off x="333937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1">
            <a:extLst>
              <a:ext uri="{FF2B5EF4-FFF2-40B4-BE49-F238E27FC236}">
                <a16:creationId xmlns:a16="http://schemas.microsoft.com/office/drawing/2014/main" id="{DCE5E4C1-4630-4D05-81E5-77D3B56EF4B9}"/>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15" name="Title 2">
            <a:extLst>
              <a:ext uri="{FF2B5EF4-FFF2-40B4-BE49-F238E27FC236}">
                <a16:creationId xmlns:a16="http://schemas.microsoft.com/office/drawing/2014/main" id="{E567AD16-D6C1-4D53-B3D2-120FDB900366}"/>
              </a:ext>
            </a:extLst>
          </p:cNvPr>
          <p:cNvSpPr txBox="1">
            <a:spLocks/>
          </p:cNvSpPr>
          <p:nvPr userDrawn="1"/>
        </p:nvSpPr>
        <p:spPr>
          <a:xfrm>
            <a:off x="279096" y="6248102"/>
            <a:ext cx="2857395" cy="514121"/>
          </a:xfrm>
          <a:prstGeom prst="rect">
            <a:avLst/>
          </a:prstGeom>
        </p:spPr>
        <p:txBody>
          <a:bodyPr vert="horz" lIns="121920" tIns="60960" rIns="121920" bIns="60960" rtlCol="0" anchor="ctr" anchorCtr="0">
            <a:noAutofit/>
          </a:bodyPr>
          <a:lstStyle>
            <a:lvl1pPr algn="l" defTabSz="914400" rtl="0" eaLnBrk="1" latinLnBrk="0" hangingPunct="1">
              <a:spcBef>
                <a:spcPct val="0"/>
              </a:spcBef>
              <a:buNone/>
              <a:defRPr sz="3000" b="1" kern="1200" baseline="0">
                <a:solidFill>
                  <a:schemeClr val="bg1"/>
                </a:solidFill>
                <a:latin typeface="Verdana" pitchFamily="34" charset="0"/>
                <a:ea typeface="Verdana" pitchFamily="34" charset="0"/>
                <a:cs typeface="Verdana" pitchFamily="34" charset="0"/>
              </a:defRPr>
            </a:lvl1pPr>
          </a:lstStyle>
          <a:p>
            <a:pPr algn="l">
              <a:spcBef>
                <a:spcPts val="0"/>
              </a:spcBef>
            </a:pPr>
            <a:r>
              <a:rPr lang="en-US" sz="1067" b="0" kern="1200" spc="0" baseline="0">
                <a:solidFill>
                  <a:schemeClr val="tx1"/>
                </a:solidFill>
                <a:latin typeface="Verdana" pitchFamily="34" charset="0"/>
                <a:ea typeface="Verdana" pitchFamily="34" charset="0"/>
                <a:cs typeface="Verdana" pitchFamily="34" charset="0"/>
              </a:rPr>
              <a:t>2019 Atos Digital Transformation</a:t>
            </a:r>
          </a:p>
        </p:txBody>
      </p:sp>
      <p:sp>
        <p:nvSpPr>
          <p:cNvPr id="3" name="Espace réservé du pied de page 2">
            <a:extLst>
              <a:ext uri="{FF2B5EF4-FFF2-40B4-BE49-F238E27FC236}">
                <a16:creationId xmlns:a16="http://schemas.microsoft.com/office/drawing/2014/main" id="{3393A142-F5D6-45CB-8B2E-991E95A1CB0F}"/>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
        <p:nvSpPr>
          <p:cNvPr id="16" name="Title Placeholder 1"/>
          <p:cNvSpPr>
            <a:spLocks noGrp="1"/>
          </p:cNvSpPr>
          <p:nvPr>
            <p:ph type="title"/>
          </p:nvPr>
        </p:nvSpPr>
        <p:spPr>
          <a:xfrm>
            <a:off x="316359" y="164638"/>
            <a:ext cx="9012368" cy="981117"/>
          </a:xfrm>
          <a:prstGeom prst="rect">
            <a:avLst/>
          </a:prstGeom>
        </p:spPr>
        <p:txBody>
          <a:bodyPr vert="horz" lIns="91440" tIns="45720" rIns="91440" bIns="45720" rtlCol="0" anchor="b" anchorCtr="0">
            <a:noAutofit/>
          </a:bodyPr>
          <a:lstStyle/>
          <a:p>
            <a:r>
              <a:rPr lang="en-US" noProof="0"/>
              <a:t>Click to edit the header</a:t>
            </a:r>
          </a:p>
        </p:txBody>
      </p:sp>
      <p:pic>
        <p:nvPicPr>
          <p:cNvPr id="18" name="Picture 17">
            <a:extLst>
              <a:ext uri="{FF2B5EF4-FFF2-40B4-BE49-F238E27FC236}">
                <a16:creationId xmlns:a16="http://schemas.microsoft.com/office/drawing/2014/main" id="{FC7452B0-9E94-A645-9677-8AB2114A300E}"/>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590451" y="180109"/>
            <a:ext cx="1450478" cy="925788"/>
          </a:xfrm>
          <a:prstGeom prst="rect">
            <a:avLst/>
          </a:prstGeom>
        </p:spPr>
      </p:pic>
    </p:spTree>
    <p:extLst>
      <p:ext uri="{BB962C8B-B14F-4D97-AF65-F5344CB8AC3E}">
        <p14:creationId xmlns:p14="http://schemas.microsoft.com/office/powerpoint/2010/main" val="171326986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9" r:id="rId9"/>
    <p:sldLayoutId id="2147483780" r:id="rId10"/>
    <p:sldLayoutId id="2147483793" r:id="rId11"/>
  </p:sldLayoutIdLst>
  <p:hf sldNum="0" hdr="0" ftr="0" dt="0"/>
  <p:txStyles>
    <p:titleStyle>
      <a:lvl1pPr algn="l" defTabSz="1219170" rtl="0" eaLnBrk="1" latinLnBrk="0" hangingPunct="1">
        <a:spcBef>
          <a:spcPct val="0"/>
        </a:spcBef>
        <a:buNone/>
        <a:defRPr sz="2800" b="1" kern="1200" baseline="0">
          <a:solidFill>
            <a:schemeClr val="tx1"/>
          </a:solidFill>
          <a:latin typeface="Verdana" pitchFamily="34" charset="0"/>
          <a:ea typeface="Verdana" pitchFamily="34" charset="0"/>
          <a:cs typeface="Verdana" pitchFamily="34" charset="0"/>
        </a:defRPr>
      </a:lvl1pPr>
    </p:titleStyle>
    <p:bodyStyle>
      <a:lvl1pPr marL="359991" indent="-359991" algn="l" defTabSz="1219170"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982" indent="-359991" algn="l" defTabSz="1219170" rtl="0" eaLnBrk="1" latinLnBrk="0" hangingPunct="1">
        <a:spcBef>
          <a:spcPts val="512"/>
        </a:spcBef>
        <a:buClr>
          <a:schemeClr val="tx2"/>
        </a:buClr>
        <a:buFont typeface="Arial" pitchFamily="34" charset="0"/>
        <a:buChar char="–"/>
        <a:defRPr sz="1867" kern="1200" baseline="0">
          <a:solidFill>
            <a:schemeClr val="tx1"/>
          </a:solidFill>
          <a:latin typeface="Verdana" pitchFamily="34" charset="0"/>
          <a:ea typeface="Verdana" pitchFamily="34" charset="0"/>
          <a:cs typeface="Verdana" pitchFamily="34" charset="0"/>
        </a:defRPr>
      </a:lvl2pPr>
      <a:lvl3pPr marL="1079973"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3pPr>
      <a:lvl4pPr marL="1439964" indent="-359991" algn="l" defTabSz="1219170" rtl="0" eaLnBrk="1" latinLnBrk="0" hangingPunct="1">
        <a:spcBef>
          <a:spcPct val="20000"/>
        </a:spcBef>
        <a:buClr>
          <a:schemeClr val="tx2"/>
        </a:buClr>
        <a:buFont typeface="Arial" pitchFamily="34" charset="0"/>
        <a:buChar char="–"/>
        <a:defRPr sz="1800" kern="1200" baseline="0">
          <a:solidFill>
            <a:schemeClr val="tx1"/>
          </a:solidFill>
          <a:latin typeface="Verdana" pitchFamily="34" charset="0"/>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316359" y="1454400"/>
            <a:ext cx="11664000" cy="4633200"/>
          </a:xfrm>
          <a:prstGeom prst="rect">
            <a:avLst/>
          </a:prstGeom>
        </p:spPr>
        <p:txBody>
          <a:bodyPr vert="horz" lIns="91440" tIns="45720" rIns="91440" bIns="4572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 name="Connecteur droit 4">
            <a:extLst>
              <a:ext uri="{FF2B5EF4-FFF2-40B4-BE49-F238E27FC236}">
                <a16:creationId xmlns:a16="http://schemas.microsoft.com/office/drawing/2014/main" id="{E4826067-A578-46F2-B096-E7B293F21919}"/>
              </a:ext>
            </a:extLst>
          </p:cNvPr>
          <p:cNvCxnSpPr/>
          <p:nvPr userDrawn="1"/>
        </p:nvCxnSpPr>
        <p:spPr>
          <a:xfrm>
            <a:off x="431800" y="6172200"/>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pic>
        <p:nvPicPr>
          <p:cNvPr id="6" name="Picture 1">
            <a:extLst>
              <a:ext uri="{FF2B5EF4-FFF2-40B4-BE49-F238E27FC236}">
                <a16:creationId xmlns:a16="http://schemas.microsoft.com/office/drawing/2014/main" id="{3EA71722-E743-43A1-A56F-656FA06CD11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942263" y="6388825"/>
            <a:ext cx="830436" cy="271620"/>
          </a:xfrm>
          <a:prstGeom prst="rect">
            <a:avLst/>
          </a:prstGeom>
        </p:spPr>
      </p:pic>
      <p:cxnSp>
        <p:nvCxnSpPr>
          <p:cNvPr id="7" name="Connecteur droit 6">
            <a:extLst>
              <a:ext uri="{FF2B5EF4-FFF2-40B4-BE49-F238E27FC236}">
                <a16:creationId xmlns:a16="http://schemas.microsoft.com/office/drawing/2014/main" id="{8A2792D1-25C6-4234-84EA-F0CD76B998DB}"/>
              </a:ext>
            </a:extLst>
          </p:cNvPr>
          <p:cNvCxnSpPr/>
          <p:nvPr userDrawn="1"/>
        </p:nvCxnSpPr>
        <p:spPr>
          <a:xfrm>
            <a:off x="431800" y="1251332"/>
            <a:ext cx="11760200" cy="0"/>
          </a:xfrm>
          <a:prstGeom prst="line">
            <a:avLst/>
          </a:prstGeom>
          <a:ln>
            <a:solidFill>
              <a:srgbClr val="0066A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A436668-E8F9-4581-A169-8F206179F7D1}"/>
              </a:ext>
            </a:extLst>
          </p:cNvPr>
          <p:cNvCxnSpPr>
            <a:cxnSpLocks/>
          </p:cNvCxnSpPr>
          <p:nvPr userDrawn="1"/>
        </p:nvCxnSpPr>
        <p:spPr>
          <a:xfrm>
            <a:off x="295891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DA656B9-925F-4E75-A4A1-9D7CE7F36BBB}"/>
              </a:ext>
            </a:extLst>
          </p:cNvPr>
          <p:cNvCxnSpPr>
            <a:cxnSpLocks/>
          </p:cNvCxnSpPr>
          <p:nvPr userDrawn="1"/>
        </p:nvCxnSpPr>
        <p:spPr>
          <a:xfrm>
            <a:off x="3339371" y="6343582"/>
            <a:ext cx="0" cy="32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1">
            <a:extLst>
              <a:ext uri="{FF2B5EF4-FFF2-40B4-BE49-F238E27FC236}">
                <a16:creationId xmlns:a16="http://schemas.microsoft.com/office/drawing/2014/main" id="{DCE5E4C1-4630-4D05-81E5-77D3B56EF4B9}"/>
              </a:ext>
            </a:extLst>
          </p:cNvPr>
          <p:cNvSpPr>
            <a:spLocks noGrp="1"/>
          </p:cNvSpPr>
          <p:nvPr>
            <p:ph type="sldNum" sz="quarter" idx="4"/>
          </p:nvPr>
        </p:nvSpPr>
        <p:spPr>
          <a:xfrm>
            <a:off x="2912076" y="6322071"/>
            <a:ext cx="503136" cy="366183"/>
          </a:xfrm>
          <a:prstGeom prst="rect">
            <a:avLst/>
          </a:prstGeom>
        </p:spPr>
        <p:txBody>
          <a:bodyPr vert="horz" lIns="91440" tIns="45720" rIns="91440" bIns="45720" rtlCol="0" anchor="ctr"/>
          <a:lstStyle>
            <a:lvl1pPr algn="ctr">
              <a:defRPr sz="933">
                <a:solidFill>
                  <a:schemeClr val="tx1"/>
                </a:solidFill>
              </a:defRPr>
            </a:lvl1pPr>
          </a:lstStyle>
          <a:p>
            <a:fld id="{D1EFB977-7B4C-40FA-A2C2-422C9DB5E7C0}" type="slidenum">
              <a:rPr lang="fr-FR" smtClean="0"/>
              <a:pPr/>
              <a:t>‹#›</a:t>
            </a:fld>
            <a:endParaRPr lang="fr-FR"/>
          </a:p>
        </p:txBody>
      </p:sp>
      <p:sp>
        <p:nvSpPr>
          <p:cNvPr id="15" name="Title 2">
            <a:extLst>
              <a:ext uri="{FF2B5EF4-FFF2-40B4-BE49-F238E27FC236}">
                <a16:creationId xmlns:a16="http://schemas.microsoft.com/office/drawing/2014/main" id="{E567AD16-D6C1-4D53-B3D2-120FDB900366}"/>
              </a:ext>
            </a:extLst>
          </p:cNvPr>
          <p:cNvSpPr txBox="1">
            <a:spLocks/>
          </p:cNvSpPr>
          <p:nvPr userDrawn="1"/>
        </p:nvSpPr>
        <p:spPr>
          <a:xfrm>
            <a:off x="279096" y="6248102"/>
            <a:ext cx="2857395" cy="514121"/>
          </a:xfrm>
          <a:prstGeom prst="rect">
            <a:avLst/>
          </a:prstGeom>
        </p:spPr>
        <p:txBody>
          <a:bodyPr vert="horz" lIns="121920" tIns="60960" rIns="121920" bIns="60960" rtlCol="0" anchor="ctr" anchorCtr="0">
            <a:noAutofit/>
          </a:bodyPr>
          <a:lstStyle>
            <a:lvl1pPr algn="l" defTabSz="914400" rtl="0" eaLnBrk="1" latinLnBrk="0" hangingPunct="1">
              <a:spcBef>
                <a:spcPct val="0"/>
              </a:spcBef>
              <a:buNone/>
              <a:defRPr sz="3000" b="1" kern="1200" baseline="0">
                <a:solidFill>
                  <a:schemeClr val="bg1"/>
                </a:solidFill>
                <a:latin typeface="Verdana" pitchFamily="34" charset="0"/>
                <a:ea typeface="Verdana" pitchFamily="34" charset="0"/>
                <a:cs typeface="Verdana" pitchFamily="34" charset="0"/>
              </a:defRPr>
            </a:lvl1pPr>
          </a:lstStyle>
          <a:p>
            <a:pPr algn="l">
              <a:spcBef>
                <a:spcPts val="0"/>
              </a:spcBef>
            </a:pPr>
            <a:r>
              <a:rPr lang="en-US" sz="1067" b="0" kern="1200" spc="0" baseline="0">
                <a:solidFill>
                  <a:schemeClr val="tx1"/>
                </a:solidFill>
                <a:latin typeface="Verdana" pitchFamily="34" charset="0"/>
                <a:ea typeface="Verdana" pitchFamily="34" charset="0"/>
                <a:cs typeface="Verdana" pitchFamily="34" charset="0"/>
              </a:rPr>
              <a:t>2020 Atos Digital Transformation</a:t>
            </a:r>
          </a:p>
        </p:txBody>
      </p:sp>
      <p:sp>
        <p:nvSpPr>
          <p:cNvPr id="3" name="Espace réservé du pied de page 2">
            <a:extLst>
              <a:ext uri="{FF2B5EF4-FFF2-40B4-BE49-F238E27FC236}">
                <a16:creationId xmlns:a16="http://schemas.microsoft.com/office/drawing/2014/main" id="{3393A142-F5D6-45CB-8B2E-991E95A1CB0F}"/>
              </a:ext>
            </a:extLst>
          </p:cNvPr>
          <p:cNvSpPr>
            <a:spLocks noGrp="1"/>
          </p:cNvSpPr>
          <p:nvPr>
            <p:ph type="ftr" sz="quarter" idx="3"/>
          </p:nvPr>
        </p:nvSpPr>
        <p:spPr>
          <a:xfrm>
            <a:off x="3517495" y="6322071"/>
            <a:ext cx="4114800" cy="366183"/>
          </a:xfrm>
          <a:prstGeom prst="rect">
            <a:avLst/>
          </a:prstGeom>
        </p:spPr>
        <p:txBody>
          <a:bodyPr lIns="36000" anchor="ctr" anchorCtr="0"/>
          <a:lstStyle>
            <a:lvl1pPr>
              <a:defRPr lang="en" sz="1067" b="0" baseline="0">
                <a:latin typeface="Verdana" pitchFamily="34" charset="0"/>
                <a:ea typeface="Verdana" pitchFamily="34" charset="0"/>
                <a:cs typeface="Verdana" pitchFamily="34" charset="0"/>
              </a:defRPr>
            </a:lvl1pPr>
          </a:lstStyle>
          <a:p>
            <a:pPr>
              <a:spcBef>
                <a:spcPct val="20000"/>
              </a:spcBef>
              <a:buClr>
                <a:schemeClr val="tx2"/>
              </a:buClr>
              <a:buFont typeface="Lucida Sans Unicode" pitchFamily="34" charset="0"/>
              <a:buNone/>
            </a:pPr>
            <a:r>
              <a:rPr lang="fr-FR"/>
              <a:t>Status Update – April 2019</a:t>
            </a:r>
          </a:p>
        </p:txBody>
      </p:sp>
      <p:sp>
        <p:nvSpPr>
          <p:cNvPr id="16" name="Title Placeholder 1"/>
          <p:cNvSpPr>
            <a:spLocks noGrp="1"/>
          </p:cNvSpPr>
          <p:nvPr>
            <p:ph type="title"/>
          </p:nvPr>
        </p:nvSpPr>
        <p:spPr>
          <a:xfrm>
            <a:off x="316359" y="164638"/>
            <a:ext cx="9012368" cy="981117"/>
          </a:xfrm>
          <a:prstGeom prst="rect">
            <a:avLst/>
          </a:prstGeom>
        </p:spPr>
        <p:txBody>
          <a:bodyPr vert="horz" lIns="91440" tIns="45720" rIns="91440" bIns="45720" rtlCol="0" anchor="b" anchorCtr="0">
            <a:noAutofit/>
          </a:bodyPr>
          <a:lstStyle/>
          <a:p>
            <a:r>
              <a:rPr lang="en-US" noProof="0"/>
              <a:t>Click to edit the header</a:t>
            </a:r>
          </a:p>
        </p:txBody>
      </p:sp>
      <p:pic>
        <p:nvPicPr>
          <p:cNvPr id="18" name="Picture 17">
            <a:extLst>
              <a:ext uri="{FF2B5EF4-FFF2-40B4-BE49-F238E27FC236}">
                <a16:creationId xmlns:a16="http://schemas.microsoft.com/office/drawing/2014/main" id="{919FEE2C-A555-2143-988C-468E2178723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599211" y="203734"/>
            <a:ext cx="1318615" cy="841625"/>
          </a:xfrm>
          <a:prstGeom prst="rect">
            <a:avLst/>
          </a:prstGeom>
        </p:spPr>
      </p:pic>
    </p:spTree>
    <p:extLst>
      <p:ext uri="{BB962C8B-B14F-4D97-AF65-F5344CB8AC3E}">
        <p14:creationId xmlns:p14="http://schemas.microsoft.com/office/powerpoint/2010/main" val="191754813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Lst>
  <p:hf sldNum="0" hdr="0" ftr="0" dt="0"/>
  <p:txStyles>
    <p:titleStyle>
      <a:lvl1pPr algn="l" defTabSz="1219170" rtl="0" eaLnBrk="1" latinLnBrk="0" hangingPunct="1">
        <a:spcBef>
          <a:spcPct val="0"/>
        </a:spcBef>
        <a:buNone/>
        <a:defRPr sz="2800" b="1" kern="1200" baseline="0">
          <a:solidFill>
            <a:schemeClr val="tx1"/>
          </a:solidFill>
          <a:latin typeface="Verdana" pitchFamily="34" charset="0"/>
          <a:ea typeface="Verdana" pitchFamily="34" charset="0"/>
          <a:cs typeface="Verdana" pitchFamily="34" charset="0"/>
        </a:defRPr>
      </a:lvl1pPr>
    </p:titleStyle>
    <p:bodyStyle>
      <a:lvl1pPr marL="359991" indent="-359991" algn="l" defTabSz="1219170" rtl="0" eaLnBrk="1" latinLnBrk="0" hangingPunct="1">
        <a:spcBef>
          <a:spcPct val="20000"/>
        </a:spcBef>
        <a:buClr>
          <a:schemeClr val="tx2"/>
        </a:buClr>
        <a:buFont typeface="Lucida Sans Unicode" pitchFamily="34" charset="0"/>
        <a:buChar char="▶"/>
        <a:defRPr sz="2133" kern="1200" baseline="0">
          <a:solidFill>
            <a:schemeClr val="tx1"/>
          </a:solidFill>
          <a:latin typeface="Verdana" pitchFamily="34" charset="0"/>
          <a:ea typeface="Verdana" pitchFamily="34" charset="0"/>
          <a:cs typeface="Verdana" pitchFamily="34" charset="0"/>
        </a:defRPr>
      </a:lvl1pPr>
      <a:lvl2pPr marL="719982" indent="-359991" algn="l" defTabSz="1219170" rtl="0" eaLnBrk="1" latinLnBrk="0" hangingPunct="1">
        <a:spcBef>
          <a:spcPts val="512"/>
        </a:spcBef>
        <a:buClr>
          <a:schemeClr val="tx2"/>
        </a:buClr>
        <a:buFont typeface="Arial" pitchFamily="34" charset="0"/>
        <a:buChar char="–"/>
        <a:defRPr sz="1867" kern="1200" baseline="0">
          <a:solidFill>
            <a:schemeClr val="tx1"/>
          </a:solidFill>
          <a:latin typeface="Verdana" pitchFamily="34" charset="0"/>
          <a:ea typeface="Verdana" pitchFamily="34" charset="0"/>
          <a:cs typeface="Verdana" pitchFamily="34" charset="0"/>
        </a:defRPr>
      </a:lvl2pPr>
      <a:lvl3pPr marL="1079973"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3pPr>
      <a:lvl4pPr marL="1439964" indent="-359991" algn="l" defTabSz="1219170" rtl="0" eaLnBrk="1" latinLnBrk="0" hangingPunct="1">
        <a:spcBef>
          <a:spcPct val="20000"/>
        </a:spcBef>
        <a:buClr>
          <a:schemeClr val="tx2"/>
        </a:buClr>
        <a:buFont typeface="Arial" pitchFamily="34" charset="0"/>
        <a:buChar char="–"/>
        <a:defRPr sz="1800" kern="1200" baseline="0">
          <a:solidFill>
            <a:schemeClr val="tx1"/>
          </a:solidFill>
          <a:latin typeface="Verdana" pitchFamily="34" charset="0"/>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1800" kern="1200">
          <a:solidFill>
            <a:schemeClr val="tx1"/>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47.jpg"/><Relationship Id="rId5" Type="http://schemas.openxmlformats.org/officeDocument/2006/relationships/notesSlide" Target="../notesSlides/notesSlide1.xml"/><Relationship Id="rId10" Type="http://schemas.openxmlformats.org/officeDocument/2006/relationships/image" Target="../media/image48.png"/><Relationship Id="rId4" Type="http://schemas.openxmlformats.org/officeDocument/2006/relationships/slideLayout" Target="../slideLayouts/slideLayout5.xml"/><Relationship Id="rId9" Type="http://schemas.openxmlformats.org/officeDocument/2006/relationships/image" Target="../media/image46.emf"/></Relationships>
</file>

<file path=ppt/slides/_rels/slide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7.xml"/><Relationship Id="rId4" Type="http://schemas.openxmlformats.org/officeDocument/2006/relationships/hyperlink" Target="mailto:Javier.ponce@atos.ne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2.png"/><Relationship Id="rId1" Type="http://schemas.openxmlformats.org/officeDocument/2006/relationships/slideLayout" Target="../slideLayouts/slideLayout79.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69.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94.png"/><Relationship Id="rId2" Type="http://schemas.openxmlformats.org/officeDocument/2006/relationships/image" Target="../media/image93.tiff"/><Relationship Id="rId1" Type="http://schemas.openxmlformats.org/officeDocument/2006/relationships/slideLayout" Target="../slideLayouts/slideLayout7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5.tiff"/><Relationship Id="rId1" Type="http://schemas.openxmlformats.org/officeDocument/2006/relationships/slideLayout" Target="../slideLayouts/slideLayout79.xml"/><Relationship Id="rId5" Type="http://schemas.openxmlformats.org/officeDocument/2006/relationships/image" Target="../media/image96.png"/><Relationship Id="rId4" Type="http://schemas.openxmlformats.org/officeDocument/2006/relationships/image" Target="../media/image62.sv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7.tiff"/><Relationship Id="rId1" Type="http://schemas.openxmlformats.org/officeDocument/2006/relationships/slideLayout" Target="../slideLayouts/slideLayout79.xml"/><Relationship Id="rId5" Type="http://schemas.openxmlformats.org/officeDocument/2006/relationships/image" Target="../media/image98.pn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49.png"/><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slideLayout" Target="../slideLayouts/slideLayout11.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1.png"/><Relationship Id="rId18" Type="http://schemas.openxmlformats.org/officeDocument/2006/relationships/image" Target="../media/image71.svg"/><Relationship Id="rId3" Type="http://schemas.openxmlformats.org/officeDocument/2006/relationships/image" Target="../media/image53.png"/><Relationship Id="rId21" Type="http://schemas.openxmlformats.org/officeDocument/2006/relationships/image" Target="../media/image74.png"/><Relationship Id="rId7" Type="http://schemas.openxmlformats.org/officeDocument/2006/relationships/image" Target="../media/image59.png"/><Relationship Id="rId12" Type="http://schemas.openxmlformats.org/officeDocument/2006/relationships/image" Target="../media/image58.svg"/><Relationship Id="rId17" Type="http://schemas.openxmlformats.org/officeDocument/2006/relationships/image" Target="../media/image70.png"/><Relationship Id="rId2" Type="http://schemas.openxmlformats.org/officeDocument/2006/relationships/image" Target="../media/image68.png"/><Relationship Id="rId16" Type="http://schemas.openxmlformats.org/officeDocument/2006/relationships/image" Target="../media/image52.svg"/><Relationship Id="rId20" Type="http://schemas.openxmlformats.org/officeDocument/2006/relationships/image" Target="../media/image73.svg"/><Relationship Id="rId1" Type="http://schemas.openxmlformats.org/officeDocument/2006/relationships/slideLayout" Target="../slideLayouts/slideLayout11.xml"/><Relationship Id="rId6" Type="http://schemas.openxmlformats.org/officeDocument/2006/relationships/image" Target="../media/image69.svg"/><Relationship Id="rId11" Type="http://schemas.openxmlformats.org/officeDocument/2006/relationships/image" Target="../media/image57.png"/><Relationship Id="rId5" Type="http://schemas.openxmlformats.org/officeDocument/2006/relationships/image" Target="../media/image49.png"/><Relationship Id="rId15" Type="http://schemas.openxmlformats.org/officeDocument/2006/relationships/image" Target="../media/image51.png"/><Relationship Id="rId23" Type="http://schemas.openxmlformats.org/officeDocument/2006/relationships/image" Target="../media/image76.tiff"/><Relationship Id="rId10" Type="http://schemas.openxmlformats.org/officeDocument/2006/relationships/image" Target="../media/image56.svg"/><Relationship Id="rId19" Type="http://schemas.openxmlformats.org/officeDocument/2006/relationships/image" Target="../media/image72.png"/><Relationship Id="rId4" Type="http://schemas.openxmlformats.org/officeDocument/2006/relationships/image" Target="../media/image54.svg"/><Relationship Id="rId9" Type="http://schemas.openxmlformats.org/officeDocument/2006/relationships/image" Target="../media/image55.png"/><Relationship Id="rId14" Type="http://schemas.openxmlformats.org/officeDocument/2006/relationships/image" Target="../media/image62.svg"/><Relationship Id="rId22" Type="http://schemas.openxmlformats.org/officeDocument/2006/relationships/image" Target="../media/image7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7.png"/><Relationship Id="rId1" Type="http://schemas.openxmlformats.org/officeDocument/2006/relationships/slideLayout" Target="../slideLayouts/slideLayout11.xml"/><Relationship Id="rId4" Type="http://schemas.openxmlformats.org/officeDocument/2006/relationships/image" Target="../media/image52.svg"/></Relationships>
</file>

<file path=ppt/slides/_rels/slide8.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0.sv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79.xml"/><Relationship Id="rId6" Type="http://schemas.openxmlformats.org/officeDocument/2006/relationships/image" Target="../media/image82.svg"/><Relationship Id="rId11" Type="http://schemas.openxmlformats.org/officeDocument/2006/relationships/image" Target="../media/image87.tiff"/><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76.tiff"/><Relationship Id="rId9"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rope&#10;&#10;Description automatically generated">
            <a:extLst>
              <a:ext uri="{FF2B5EF4-FFF2-40B4-BE49-F238E27FC236}">
                <a16:creationId xmlns:a16="http://schemas.microsoft.com/office/drawing/2014/main" id="{A04CEEB7-996E-4BFF-B93B-D2F7F743DFA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748" y="0"/>
            <a:ext cx="12206748" cy="6858000"/>
          </a:xfrm>
          <a:prstGeom prst="rect">
            <a:avLst/>
          </a:prstGeom>
        </p:spPr>
      </p:pic>
      <p:sp>
        <p:nvSpPr>
          <p:cNvPr id="16" name="Rectangle 15">
            <a:extLst>
              <a:ext uri="{FF2B5EF4-FFF2-40B4-BE49-F238E27FC236}">
                <a16:creationId xmlns:a16="http://schemas.microsoft.com/office/drawing/2014/main" id="{C0E66CC1-A694-4ED7-B6EC-7B6C4D3FDACF}"/>
              </a:ext>
            </a:extLst>
          </p:cNvPr>
          <p:cNvSpPr/>
          <p:nvPr/>
        </p:nvSpPr>
        <p:spPr>
          <a:xfrm>
            <a:off x="-14748" y="0"/>
            <a:ext cx="12206748" cy="6858000"/>
          </a:xfrm>
          <a:prstGeom prst="rect">
            <a:avLst/>
          </a:prstGeom>
          <a:gradFill flip="none" rotWithShape="1">
            <a:gsLst>
              <a:gs pos="71000">
                <a:srgbClr val="2C4E80"/>
              </a:gs>
              <a:gs pos="22000">
                <a:srgbClr val="0066A1">
                  <a:alpha val="60000"/>
                </a:srgbClr>
              </a:gs>
              <a:gs pos="100000">
                <a:srgbClr val="2C4E8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 25">
            <a:extLst>
              <a:ext uri="{FF2B5EF4-FFF2-40B4-BE49-F238E27FC236}">
                <a16:creationId xmlns:a16="http://schemas.microsoft.com/office/drawing/2014/main" id="{6F7D84A6-78DC-426C-A6AA-5451F5B476F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88168" y="5372908"/>
            <a:ext cx="2112235" cy="1493801"/>
          </a:xfrm>
          <a:prstGeom prst="rect">
            <a:avLst/>
          </a:prstGeom>
        </p:spPr>
      </p:pic>
      <p:graphicFrame>
        <p:nvGraphicFramePr>
          <p:cNvPr id="4" name="Object 3" hidden="1"/>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4098" name="think-cell Slide" r:id="rId8" imgW="270" imgH="270" progId="TCLayout.ActiveDocument.1">
                  <p:embed/>
                </p:oleObj>
              </mc:Choice>
              <mc:Fallback>
                <p:oleObj name="think-cell Slide" r:id="rId8" imgW="270" imgH="270" progId="TCLayout.ActiveDocument.1">
                  <p:embed/>
                  <p:pic>
                    <p:nvPicPr>
                      <p:cNvPr id="4" name="Object 3" hidden="1"/>
                      <p:cNvPicPr/>
                      <p:nvPr/>
                    </p:nvPicPr>
                    <p:blipFill>
                      <a:blip r:embed="rId9"/>
                      <a:stretch>
                        <a:fillRect/>
                      </a:stretch>
                    </p:blipFill>
                    <p:spPr>
                      <a:xfrm>
                        <a:off x="2118" y="2118"/>
                        <a:ext cx="2117" cy="2117"/>
                      </a:xfrm>
                      <a:prstGeom prst="rect">
                        <a:avLst/>
                      </a:prstGeom>
                    </p:spPr>
                  </p:pic>
                </p:oleObj>
              </mc:Fallback>
            </mc:AlternateContent>
          </a:graphicData>
        </a:graphic>
      </p:graphicFrame>
      <p:sp>
        <p:nvSpPr>
          <p:cNvPr id="3" name="Rectangle 2" hidden="1"/>
          <p:cNvSpPr/>
          <p:nvPr>
            <p:custDataLst>
              <p:tags r:id="rId3"/>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1219170" rtl="0" eaLnBrk="1" fontAlgn="auto" latinLnBrk="0" hangingPunct="1">
              <a:lnSpc>
                <a:spcPct val="100000"/>
              </a:lnSpc>
              <a:spcBef>
                <a:spcPct val="0"/>
              </a:spcBef>
              <a:spcAft>
                <a:spcPct val="0"/>
              </a:spcAft>
              <a:buClrTx/>
              <a:buSzTx/>
              <a:buFontTx/>
              <a:buNone/>
              <a:tabLst/>
              <a:defRPr/>
            </a:pPr>
            <a:endParaRPr kumimoji="0" lang="en-GB" sz="2133" b="0" i="1" u="none" strike="noStrike" kern="1200" cap="none" spc="0" normalizeH="0" baseline="0" noProof="0">
              <a:ln>
                <a:noFill/>
              </a:ln>
              <a:solidFill>
                <a:prstClr val="white"/>
              </a:solidFill>
              <a:effectLst/>
              <a:uLnTx/>
              <a:uFillTx/>
              <a:latin typeface="Verdana"/>
              <a:ea typeface="Verdana"/>
              <a:cs typeface="Verdana"/>
              <a:sym typeface="Verdana"/>
            </a:endParaRPr>
          </a:p>
        </p:txBody>
      </p:sp>
      <p:pic>
        <p:nvPicPr>
          <p:cNvPr id="10" name="Image 25">
            <a:extLst>
              <a:ext uri="{FF2B5EF4-FFF2-40B4-BE49-F238E27FC236}">
                <a16:creationId xmlns:a16="http://schemas.microsoft.com/office/drawing/2014/main" id="{CEF9EBCC-FB9A-47E0-9601-EF54666554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88168" y="5372908"/>
            <a:ext cx="2112235" cy="1493801"/>
          </a:xfrm>
          <a:prstGeom prst="rect">
            <a:avLst/>
          </a:prstGeom>
        </p:spPr>
      </p:pic>
      <p:pic>
        <p:nvPicPr>
          <p:cNvPr id="24" name="Picture 23">
            <a:extLst>
              <a:ext uri="{FF2B5EF4-FFF2-40B4-BE49-F238E27FC236}">
                <a16:creationId xmlns:a16="http://schemas.microsoft.com/office/drawing/2014/main" id="{0D2E3B8D-40FA-49A6-9509-281736AA154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13749" y="395428"/>
            <a:ext cx="1661071" cy="1089664"/>
          </a:xfrm>
          <a:prstGeom prst="rect">
            <a:avLst/>
          </a:prstGeom>
        </p:spPr>
      </p:pic>
      <p:sp>
        <p:nvSpPr>
          <p:cNvPr id="12" name="Title 3">
            <a:extLst>
              <a:ext uri="{FF2B5EF4-FFF2-40B4-BE49-F238E27FC236}">
                <a16:creationId xmlns:a16="http://schemas.microsoft.com/office/drawing/2014/main" id="{3916E84C-C23A-3946-BB8F-A4F0AB887415}"/>
              </a:ext>
            </a:extLst>
          </p:cNvPr>
          <p:cNvSpPr>
            <a:spLocks noGrp="1"/>
          </p:cNvSpPr>
          <p:nvPr>
            <p:ph type="ctrTitle"/>
          </p:nvPr>
        </p:nvSpPr>
        <p:spPr>
          <a:xfrm>
            <a:off x="447061" y="2046358"/>
            <a:ext cx="10842261" cy="1470025"/>
          </a:xfrm>
        </p:spPr>
        <p:txBody>
          <a:bodyPr/>
          <a:lstStyle/>
          <a:p>
            <a:br>
              <a:rPr lang="en-US" sz="6600" b="0">
                <a:latin typeface="Stag Medium" panose="02000503060000020004" pitchFamily="2" charset="77"/>
              </a:rPr>
            </a:br>
            <a:r>
              <a:rPr lang="en-US" sz="6600" b="0">
                <a:latin typeface="Stag Medium" panose="02000503060000020004" pitchFamily="2" charset="77"/>
              </a:rPr>
              <a:t>People Experience</a:t>
            </a:r>
            <a:br>
              <a:rPr lang="en-US" sz="6600" b="0">
                <a:latin typeface="Stag Medium" panose="02000503060000020004" pitchFamily="2" charset="77"/>
              </a:rPr>
            </a:br>
            <a:r>
              <a:rPr lang="en-US" sz="6600" b="0">
                <a:latin typeface="Stag Medium" panose="02000503060000020004" pitchFamily="2" charset="77"/>
              </a:rPr>
              <a:t>Digital Transformation</a:t>
            </a:r>
          </a:p>
        </p:txBody>
      </p:sp>
      <p:sp>
        <p:nvSpPr>
          <p:cNvPr id="15" name="Subtitle 4">
            <a:extLst>
              <a:ext uri="{FF2B5EF4-FFF2-40B4-BE49-F238E27FC236}">
                <a16:creationId xmlns:a16="http://schemas.microsoft.com/office/drawing/2014/main" id="{9611DA06-6C4E-E745-B0C7-E29153929995}"/>
              </a:ext>
            </a:extLst>
          </p:cNvPr>
          <p:cNvSpPr>
            <a:spLocks noGrp="1"/>
          </p:cNvSpPr>
          <p:nvPr>
            <p:ph type="subTitle" idx="1"/>
          </p:nvPr>
        </p:nvSpPr>
        <p:spPr>
          <a:xfrm>
            <a:off x="443166" y="3690733"/>
            <a:ext cx="9208834" cy="1486800"/>
          </a:xfrm>
        </p:spPr>
        <p:txBody>
          <a:bodyPr/>
          <a:lstStyle/>
          <a:p>
            <a:r>
              <a:rPr lang="en-US" sz="3200">
                <a:latin typeface="Stag Light" panose="02000603060000020004" pitchFamily="2" charset="77"/>
              </a:rPr>
              <a:t>Assess, Discover, and Activate the relevant strategies that help your organization actively improve Employee and Customer Experience</a:t>
            </a:r>
          </a:p>
        </p:txBody>
      </p:sp>
    </p:spTree>
    <p:extLst>
      <p:ext uri="{BB962C8B-B14F-4D97-AF65-F5344CB8AC3E}">
        <p14:creationId xmlns:p14="http://schemas.microsoft.com/office/powerpoint/2010/main" val="202739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0926A7-52AA-E24D-8809-9E12C0C5149D}"/>
              </a:ext>
            </a:extLst>
          </p:cNvPr>
          <p:cNvSpPr/>
          <p:nvPr/>
        </p:nvSpPr>
        <p:spPr>
          <a:xfrm>
            <a:off x="316359" y="1731818"/>
            <a:ext cx="11958768" cy="43226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041742A-86A2-46C4-AEC9-3E6FF6DB1C31}"/>
              </a:ext>
            </a:extLst>
          </p:cNvPr>
          <p:cNvSpPr>
            <a:spLocks noGrp="1"/>
          </p:cNvSpPr>
          <p:nvPr>
            <p:ph type="title"/>
          </p:nvPr>
        </p:nvSpPr>
        <p:spPr/>
        <p:txBody>
          <a:bodyPr/>
          <a:lstStyle/>
          <a:p>
            <a:r>
              <a:rPr lang="en-US">
                <a:solidFill>
                  <a:schemeClr val="tx2"/>
                </a:solidFill>
              </a:rPr>
              <a:t>Follow up on all detail you require to better understand your personas and organization</a:t>
            </a:r>
          </a:p>
        </p:txBody>
      </p:sp>
      <p:sp>
        <p:nvSpPr>
          <p:cNvPr id="9" name="Rectangle 8">
            <a:extLst>
              <a:ext uri="{FF2B5EF4-FFF2-40B4-BE49-F238E27FC236}">
                <a16:creationId xmlns:a16="http://schemas.microsoft.com/office/drawing/2014/main" id="{6C168981-DE3C-FE41-A26E-5E3DF27A415B}"/>
              </a:ext>
            </a:extLst>
          </p:cNvPr>
          <p:cNvSpPr/>
          <p:nvPr/>
        </p:nvSpPr>
        <p:spPr>
          <a:xfrm>
            <a:off x="316359" y="1385454"/>
            <a:ext cx="11958768" cy="3463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rPr>
              <a:t>Detail Screens</a:t>
            </a:r>
          </a:p>
        </p:txBody>
      </p:sp>
      <p:sp>
        <p:nvSpPr>
          <p:cNvPr id="4" name="Slide Number Placeholder 3">
            <a:extLst>
              <a:ext uri="{FF2B5EF4-FFF2-40B4-BE49-F238E27FC236}">
                <a16:creationId xmlns:a16="http://schemas.microsoft.com/office/drawing/2014/main" id="{BE53E3EB-E0B2-D74C-8962-C7A7518860BE}"/>
              </a:ext>
            </a:extLst>
          </p:cNvPr>
          <p:cNvSpPr>
            <a:spLocks noGrp="1"/>
          </p:cNvSpPr>
          <p:nvPr>
            <p:ph type="sldNum" sz="quarter" idx="4"/>
          </p:nvPr>
        </p:nvSpPr>
        <p:spPr/>
        <p:txBody>
          <a:bodyPr/>
          <a:lstStyle/>
          <a:p>
            <a:fld id="{D1EFB977-7B4C-40FA-A2C2-422C9DB5E7C0}" type="slidenum">
              <a:rPr lang="fr-FR" smtClean="0"/>
              <a:pPr/>
              <a:t>10</a:t>
            </a:fld>
            <a:endParaRPr lang="fr-FR"/>
          </a:p>
        </p:txBody>
      </p:sp>
      <p:pic>
        <p:nvPicPr>
          <p:cNvPr id="8" name="Picture 7" descr="A screenshot of a cell phone&#10;&#10;Description automatically generated">
            <a:extLst>
              <a:ext uri="{FF2B5EF4-FFF2-40B4-BE49-F238E27FC236}">
                <a16:creationId xmlns:a16="http://schemas.microsoft.com/office/drawing/2014/main" id="{35486C85-27CE-8246-AD73-886E02112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400" y="2172776"/>
            <a:ext cx="6009600" cy="3576384"/>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311ECB24-C15E-A848-8636-1708593FF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30" y="2172776"/>
            <a:ext cx="5754362" cy="3576384"/>
          </a:xfrm>
          <a:prstGeom prst="rect">
            <a:avLst/>
          </a:prstGeom>
        </p:spPr>
      </p:pic>
    </p:spTree>
    <p:extLst>
      <p:ext uri="{BB962C8B-B14F-4D97-AF65-F5344CB8AC3E}">
        <p14:creationId xmlns:p14="http://schemas.microsoft.com/office/powerpoint/2010/main" val="3608951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90B6B-CC35-44EC-9EA5-64075B035CE0}"/>
              </a:ext>
            </a:extLst>
          </p:cNvPr>
          <p:cNvPicPr>
            <a:picLocks noChangeAspect="1"/>
          </p:cNvPicPr>
          <p:nvPr/>
        </p:nvPicPr>
        <p:blipFill>
          <a:blip r:embed="rId2"/>
          <a:stretch>
            <a:fillRect/>
          </a:stretch>
        </p:blipFill>
        <p:spPr>
          <a:xfrm>
            <a:off x="9313818" y="4884108"/>
            <a:ext cx="2473447" cy="1622581"/>
          </a:xfrm>
          <a:prstGeom prst="rect">
            <a:avLst/>
          </a:prstGeom>
        </p:spPr>
      </p:pic>
      <p:sp>
        <p:nvSpPr>
          <p:cNvPr id="24" name="TextBox 23">
            <a:extLst>
              <a:ext uri="{FF2B5EF4-FFF2-40B4-BE49-F238E27FC236}">
                <a16:creationId xmlns:a16="http://schemas.microsoft.com/office/drawing/2014/main" id="{B6AD50FC-8302-4007-8D63-C3F38D3BE4CE}"/>
              </a:ext>
            </a:extLst>
          </p:cNvPr>
          <p:cNvSpPr txBox="1"/>
          <p:nvPr/>
        </p:nvSpPr>
        <p:spPr>
          <a:xfrm>
            <a:off x="539932" y="1736317"/>
            <a:ext cx="10824755" cy="1846659"/>
          </a:xfrm>
          <a:prstGeom prst="rect">
            <a:avLst/>
          </a:prstGeom>
          <a:noFill/>
        </p:spPr>
        <p:txBody>
          <a:bodyPr wrap="square" rtlCol="0">
            <a:spAutoFit/>
          </a:bodyPr>
          <a:lstStyle/>
          <a:p>
            <a:r>
              <a:rPr lang="en-US" sz="6000">
                <a:solidFill>
                  <a:schemeClr val="bg1"/>
                </a:solidFill>
                <a:latin typeface="Stag Medium" panose="02000603060000020004" pitchFamily="50" charset="0"/>
              </a:rPr>
              <a:t>Thank you!</a:t>
            </a:r>
          </a:p>
          <a:p>
            <a:r>
              <a:rPr lang="en-US" sz="5400">
                <a:solidFill>
                  <a:schemeClr val="bg1"/>
                </a:solidFill>
                <a:latin typeface="Stag Light" panose="02000603060000020004" pitchFamily="50" charset="0"/>
              </a:rPr>
              <a:t>Contact me for more details</a:t>
            </a:r>
          </a:p>
        </p:txBody>
      </p:sp>
      <p:pic>
        <p:nvPicPr>
          <p:cNvPr id="2050" name="Picture 2" descr="Javier Ponce Suarez">
            <a:extLst>
              <a:ext uri="{FF2B5EF4-FFF2-40B4-BE49-F238E27FC236}">
                <a16:creationId xmlns:a16="http://schemas.microsoft.com/office/drawing/2014/main" id="{C0A60640-07E0-4BF0-B2D3-017189DF9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09" y="4005065"/>
            <a:ext cx="1288884" cy="1288884"/>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6ACF87-C34C-4C0B-A23E-83F3348AF2F0}"/>
              </a:ext>
            </a:extLst>
          </p:cNvPr>
          <p:cNvSpPr txBox="1"/>
          <p:nvPr/>
        </p:nvSpPr>
        <p:spPr>
          <a:xfrm>
            <a:off x="2351584" y="4068150"/>
            <a:ext cx="4320480" cy="1149097"/>
          </a:xfrm>
          <a:prstGeom prst="rect">
            <a:avLst/>
          </a:prstGeom>
          <a:noFill/>
        </p:spPr>
        <p:txBody>
          <a:bodyPr wrap="square" rtlCol="0">
            <a:spAutoFit/>
          </a:bodyPr>
          <a:lstStyle/>
          <a:p>
            <a:pPr algn="ctr">
              <a:spcBef>
                <a:spcPts val="300"/>
              </a:spcBef>
              <a:spcAft>
                <a:spcPts val="300"/>
              </a:spcAft>
            </a:pPr>
            <a:r>
              <a:rPr lang="en-US" sz="2133">
                <a:solidFill>
                  <a:schemeClr val="bg1"/>
                </a:solidFill>
                <a:latin typeface="Stag Sans Book" panose="020B0503040000020004" pitchFamily="34" charset="0"/>
              </a:rPr>
              <a:t>Javier Ponce</a:t>
            </a:r>
          </a:p>
          <a:p>
            <a:pPr algn="ctr">
              <a:spcBef>
                <a:spcPts val="300"/>
              </a:spcBef>
              <a:spcAft>
                <a:spcPts val="300"/>
              </a:spcAft>
            </a:pPr>
            <a:r>
              <a:rPr lang="en-US" sz="1867">
                <a:solidFill>
                  <a:schemeClr val="bg1"/>
                </a:solidFill>
                <a:latin typeface="Stag Sans Light" panose="020B0303040000020004" pitchFamily="34" charset="0"/>
              </a:rPr>
              <a:t>Global Head of Digital Transformation</a:t>
            </a:r>
          </a:p>
          <a:p>
            <a:pPr algn="ctr">
              <a:spcBef>
                <a:spcPts val="300"/>
              </a:spcBef>
              <a:spcAft>
                <a:spcPts val="300"/>
              </a:spcAft>
            </a:pPr>
            <a:r>
              <a:rPr lang="en-US" sz="1867">
                <a:solidFill>
                  <a:schemeClr val="bg1"/>
                </a:solidFill>
                <a:latin typeface="Stag Sans Light" panose="020B0303040000020004" pitchFamily="34" charset="0"/>
                <a:hlinkClick r:id="rId4"/>
              </a:rPr>
              <a:t>Javier.ponce@atos.net</a:t>
            </a:r>
            <a:endParaRPr lang="en-US" sz="1867">
              <a:solidFill>
                <a:schemeClr val="bg1"/>
              </a:solidFill>
              <a:latin typeface="Stag Sans Light" panose="020B0303040000020004" pitchFamily="34" charset="0"/>
            </a:endParaRPr>
          </a:p>
        </p:txBody>
      </p:sp>
    </p:spTree>
    <p:extLst>
      <p:ext uri="{BB962C8B-B14F-4D97-AF65-F5344CB8AC3E}">
        <p14:creationId xmlns:p14="http://schemas.microsoft.com/office/powerpoint/2010/main" val="80815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A13C5-4E02-4544-9AC6-45B8A3D59362}"/>
              </a:ext>
            </a:extLst>
          </p:cNvPr>
          <p:cNvSpPr>
            <a:spLocks noGrp="1"/>
          </p:cNvSpPr>
          <p:nvPr>
            <p:ph type="ctrTitle"/>
          </p:nvPr>
        </p:nvSpPr>
        <p:spPr/>
        <p:txBody>
          <a:bodyPr/>
          <a:lstStyle/>
          <a:p>
            <a:r>
              <a:rPr lang="en-US"/>
              <a:t>APPENDIX</a:t>
            </a:r>
          </a:p>
        </p:txBody>
      </p:sp>
      <p:sp>
        <p:nvSpPr>
          <p:cNvPr id="5" name="Subtitle 4">
            <a:extLst>
              <a:ext uri="{FF2B5EF4-FFF2-40B4-BE49-F238E27FC236}">
                <a16:creationId xmlns:a16="http://schemas.microsoft.com/office/drawing/2014/main" id="{7B61D936-707F-DA4A-BC1D-CACDAA74A91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1514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CEF72-18FA-A940-9953-9870418799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86722" y="1334531"/>
            <a:ext cx="5385836" cy="4757351"/>
          </a:xfrm>
          <a:prstGeom prst="rect">
            <a:avLst/>
          </a:prstGeom>
        </p:spPr>
      </p:pic>
      <p:sp>
        <p:nvSpPr>
          <p:cNvPr id="6" name="Title 3">
            <a:extLst>
              <a:ext uri="{FF2B5EF4-FFF2-40B4-BE49-F238E27FC236}">
                <a16:creationId xmlns:a16="http://schemas.microsoft.com/office/drawing/2014/main" id="{BCF8B200-E04A-2948-B5E4-70C87F4EC3C1}"/>
              </a:ext>
            </a:extLst>
          </p:cNvPr>
          <p:cNvSpPr txBox="1">
            <a:spLocks/>
          </p:cNvSpPr>
          <p:nvPr/>
        </p:nvSpPr>
        <p:spPr>
          <a:xfrm>
            <a:off x="1497628" y="365203"/>
            <a:ext cx="8738571" cy="72008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400" b="1" kern="1200" baseline="0">
                <a:solidFill>
                  <a:schemeClr val="tx1"/>
                </a:solidFill>
                <a:latin typeface="Verdana" pitchFamily="34" charset="0"/>
                <a:ea typeface="Verdana" pitchFamily="34" charset="0"/>
                <a:cs typeface="Verdan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ysClr val="windowText" lastClr="000000"/>
                </a:solidFill>
                <a:effectLst/>
                <a:uLnTx/>
                <a:uFillTx/>
                <a:latin typeface="Verdana" pitchFamily="34" charset="0"/>
                <a:ea typeface="Verdana" pitchFamily="34" charset="0"/>
                <a:cs typeface="Verdana" pitchFamily="34" charset="0"/>
              </a:rPr>
              <a:t>For some personas, the experience behind tech will be a critical driver of performance</a:t>
            </a:r>
            <a:endParaRPr kumimoji="0" lang="en-US" sz="1800" b="0" i="0" u="none" strike="noStrike" kern="1200" cap="none" spc="0" normalizeH="0" baseline="0" noProof="0">
              <a:ln>
                <a:noFill/>
              </a:ln>
              <a:solidFill>
                <a:srgbClr val="0066A1"/>
              </a:solidFill>
              <a:effectLst/>
              <a:uLnTx/>
              <a:uFillTx/>
              <a:latin typeface="Verdana" pitchFamily="34" charset="0"/>
              <a:ea typeface="Verdana" pitchFamily="34" charset="0"/>
              <a:cs typeface="Verdana" pitchFamily="34" charset="0"/>
            </a:endParaRPr>
          </a:p>
        </p:txBody>
      </p:sp>
      <p:sp>
        <p:nvSpPr>
          <p:cNvPr id="25" name="Slide Number Placeholder 24">
            <a:extLst>
              <a:ext uri="{FF2B5EF4-FFF2-40B4-BE49-F238E27FC236}">
                <a16:creationId xmlns:a16="http://schemas.microsoft.com/office/drawing/2014/main" id="{BAFD0C01-5384-FC44-BB0E-E88973102C92}"/>
              </a:ext>
            </a:extLst>
          </p:cNvPr>
          <p:cNvSpPr>
            <a:spLocks noGrp="1"/>
          </p:cNvSpPr>
          <p:nvPr>
            <p:ph type="sldNum" sz="quarter" idx="4"/>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D1EFB977-7B4C-40FA-A2C2-422C9DB5E7C0}" type="slidenum">
              <a:rPr kumimoji="0" lang="fr-FR" sz="933" b="0" i="0" u="none" strike="noStrike" kern="1200" cap="none" spc="0" normalizeH="0" baseline="0" noProof="0" smtClean="0">
                <a:ln>
                  <a:noFill/>
                </a:ln>
                <a:solidFill>
                  <a:prstClr val="black"/>
                </a:solidFill>
                <a:effectLst/>
                <a:uLnTx/>
                <a:uFillTx/>
                <a:latin typeface="Verdana"/>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13</a:t>
            </a:fld>
            <a:endParaRPr kumimoji="0" lang="fr-FR" sz="933" b="0" i="0" u="none" strike="noStrike" kern="1200" cap="none" spc="0" normalizeH="0" baseline="0" noProof="0">
              <a:ln>
                <a:noFill/>
              </a:ln>
              <a:solidFill>
                <a:prstClr val="black"/>
              </a:solidFill>
              <a:effectLst/>
              <a:uLnTx/>
              <a:uFillTx/>
              <a:latin typeface="Verdana"/>
              <a:ea typeface="+mn-ea"/>
              <a:cs typeface="+mn-cs"/>
            </a:endParaRPr>
          </a:p>
        </p:txBody>
      </p:sp>
      <p:sp>
        <p:nvSpPr>
          <p:cNvPr id="21" name="Rectangle 20">
            <a:extLst>
              <a:ext uri="{FF2B5EF4-FFF2-40B4-BE49-F238E27FC236}">
                <a16:creationId xmlns:a16="http://schemas.microsoft.com/office/drawing/2014/main" id="{E1F1A920-D432-2341-9E07-5943914FD865}"/>
              </a:ext>
            </a:extLst>
          </p:cNvPr>
          <p:cNvSpPr/>
          <p:nvPr/>
        </p:nvSpPr>
        <p:spPr>
          <a:xfrm>
            <a:off x="496847" y="1405320"/>
            <a:ext cx="5739441"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THEORETICAL REASONING</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6" name="TextBox 25">
            <a:extLst>
              <a:ext uri="{FF2B5EF4-FFF2-40B4-BE49-F238E27FC236}">
                <a16:creationId xmlns:a16="http://schemas.microsoft.com/office/drawing/2014/main" id="{96B9E63B-2351-F142-A9AA-76814D840599}"/>
              </a:ext>
            </a:extLst>
          </p:cNvPr>
          <p:cNvSpPr txBox="1"/>
          <p:nvPr/>
        </p:nvSpPr>
        <p:spPr>
          <a:xfrm>
            <a:off x="1497628" y="62419"/>
            <a:ext cx="5123889" cy="461665"/>
          </a:xfrm>
          <a:prstGeom prst="rect">
            <a:avLst/>
          </a:prstGeom>
          <a:noFill/>
        </p:spPr>
        <p:txBody>
          <a:bodyPr wrap="square" rtlCol="0">
            <a:spAutoFit/>
          </a:bodyPr>
          <a:lstStyle/>
          <a:p>
            <a:r>
              <a:rPr lang="en-GB" b="1">
                <a:solidFill>
                  <a:srgbClr val="3F9C35"/>
                </a:solidFill>
              </a:rPr>
              <a:t>Enabled » </a:t>
            </a:r>
            <a:r>
              <a:rPr lang="en-US" b="1">
                <a:solidFill>
                  <a:srgbClr val="595959"/>
                </a:solidFill>
              </a:rPr>
              <a:t>Tech experience</a:t>
            </a:r>
          </a:p>
        </p:txBody>
      </p:sp>
      <p:cxnSp>
        <p:nvCxnSpPr>
          <p:cNvPr id="36" name="Straight Connector 35">
            <a:extLst>
              <a:ext uri="{FF2B5EF4-FFF2-40B4-BE49-F238E27FC236}">
                <a16:creationId xmlns:a16="http://schemas.microsoft.com/office/drawing/2014/main" id="{16573472-ADE5-DD4D-8878-796810E8F2C0}"/>
              </a:ext>
            </a:extLst>
          </p:cNvPr>
          <p:cNvCxnSpPr>
            <a:cxnSpLocks/>
          </p:cNvCxnSpPr>
          <p:nvPr/>
        </p:nvCxnSpPr>
        <p:spPr>
          <a:xfrm flipH="1">
            <a:off x="4944338" y="1388067"/>
            <a:ext cx="1" cy="46516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2FF13D4-26F4-F24F-B5E2-559B0DE20302}"/>
              </a:ext>
            </a:extLst>
          </p:cNvPr>
          <p:cNvSpPr/>
          <p:nvPr/>
        </p:nvSpPr>
        <p:spPr>
          <a:xfrm>
            <a:off x="5103347" y="1405320"/>
            <a:ext cx="4831931"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PLATFORM PROPOSAL</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37" name="TextBox 36">
            <a:extLst>
              <a:ext uri="{FF2B5EF4-FFF2-40B4-BE49-F238E27FC236}">
                <a16:creationId xmlns:a16="http://schemas.microsoft.com/office/drawing/2014/main" id="{4DF750D3-0B05-764F-A3C6-357975CBBEF3}"/>
              </a:ext>
            </a:extLst>
          </p:cNvPr>
          <p:cNvSpPr txBox="1"/>
          <p:nvPr/>
        </p:nvSpPr>
        <p:spPr>
          <a:xfrm>
            <a:off x="5103347" y="4654701"/>
            <a:ext cx="3553811" cy="1384995"/>
          </a:xfrm>
          <a:prstGeom prst="rect">
            <a:avLst/>
          </a:prstGeom>
          <a:solidFill>
            <a:schemeClr val="bg1"/>
          </a:solidFill>
        </p:spPr>
        <p:txBody>
          <a:bodyPr wrap="square" rtlCol="0">
            <a:spAutoFit/>
          </a:bodyPr>
          <a:lstStyle/>
          <a:p>
            <a:r>
              <a:rPr lang="en-US" sz="1400" b="1"/>
              <a:t>Sources:</a:t>
            </a:r>
          </a:p>
          <a:p>
            <a:pPr marL="285750" indent="-285750">
              <a:buFont typeface="Apple Symbols" panose="02000000000000000000" pitchFamily="2" charset="-79"/>
              <a:buChar char="☑"/>
            </a:pPr>
            <a:r>
              <a:rPr lang="en-US" sz="1400"/>
              <a:t>Performance: </a:t>
            </a:r>
            <a:r>
              <a:rPr lang="en-US" sz="1400" err="1"/>
              <a:t>Systrak</a:t>
            </a:r>
            <a:r>
              <a:rPr lang="en-US" sz="1400"/>
              <a:t> logs</a:t>
            </a:r>
          </a:p>
          <a:p>
            <a:pPr marL="285750" indent="-285750">
              <a:buFont typeface="Apple Symbols" panose="02000000000000000000" pitchFamily="2" charset="-79"/>
              <a:buChar char="☑"/>
            </a:pPr>
            <a:r>
              <a:rPr lang="en-US" sz="1400"/>
              <a:t>Application issues: </a:t>
            </a:r>
            <a:r>
              <a:rPr lang="en-US" sz="1400" err="1"/>
              <a:t>Systrak</a:t>
            </a:r>
            <a:r>
              <a:rPr lang="en-US" sz="1400"/>
              <a:t> logs</a:t>
            </a:r>
          </a:p>
          <a:p>
            <a:pPr marL="285750" indent="-285750">
              <a:buFont typeface="Apple Symbols" panose="02000000000000000000" pitchFamily="2" charset="-79"/>
              <a:buChar char="☑"/>
            </a:pPr>
            <a:r>
              <a:rPr lang="en-US" sz="1400"/>
              <a:t>Hardware health: </a:t>
            </a:r>
            <a:r>
              <a:rPr lang="en-US" sz="1400" err="1"/>
              <a:t>Systrak</a:t>
            </a:r>
            <a:r>
              <a:rPr lang="en-US" sz="1400"/>
              <a:t> logs</a:t>
            </a:r>
          </a:p>
          <a:p>
            <a:pPr marL="285750" indent="-285750">
              <a:buFontTx/>
              <a:buChar char="-"/>
            </a:pPr>
            <a:r>
              <a:rPr lang="en-US" sz="1400"/>
              <a:t>Support: SD tickets</a:t>
            </a:r>
          </a:p>
          <a:p>
            <a:pPr marL="285750" indent="-285750">
              <a:buFontTx/>
              <a:buChar char="-"/>
            </a:pPr>
            <a:r>
              <a:rPr lang="en-US" sz="1400"/>
              <a:t>Capabilities: BRAIN + </a:t>
            </a:r>
            <a:r>
              <a:rPr lang="en-US" sz="1400" err="1"/>
              <a:t>ESpaces</a:t>
            </a:r>
            <a:endParaRPr lang="en-US" sz="1400"/>
          </a:p>
        </p:txBody>
      </p:sp>
      <p:sp>
        <p:nvSpPr>
          <p:cNvPr id="38" name="TextBox 37">
            <a:extLst>
              <a:ext uri="{FF2B5EF4-FFF2-40B4-BE49-F238E27FC236}">
                <a16:creationId xmlns:a16="http://schemas.microsoft.com/office/drawing/2014/main" id="{8B6B2EA7-4084-884E-8B68-F770A01B4084}"/>
              </a:ext>
            </a:extLst>
          </p:cNvPr>
          <p:cNvSpPr txBox="1"/>
          <p:nvPr/>
        </p:nvSpPr>
        <p:spPr>
          <a:xfrm>
            <a:off x="1365066" y="1966688"/>
            <a:ext cx="2499243" cy="648715"/>
          </a:xfrm>
          <a:prstGeom prst="rect">
            <a:avLst/>
          </a:prstGeom>
          <a:gradFill flip="none" rotWithShape="1">
            <a:gsLst>
              <a:gs pos="0">
                <a:srgbClr val="FCA51E">
                  <a:shade val="30000"/>
                  <a:satMod val="115000"/>
                </a:srgbClr>
              </a:gs>
              <a:gs pos="50000">
                <a:srgbClr val="FCA51E">
                  <a:shade val="67500"/>
                  <a:satMod val="115000"/>
                </a:srgbClr>
              </a:gs>
              <a:gs pos="100000">
                <a:srgbClr val="FCA51E">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600"/>
              <a:t>Technology Experience</a:t>
            </a:r>
          </a:p>
        </p:txBody>
      </p:sp>
      <p:sp>
        <p:nvSpPr>
          <p:cNvPr id="39" name="TextBox 38">
            <a:extLst>
              <a:ext uri="{FF2B5EF4-FFF2-40B4-BE49-F238E27FC236}">
                <a16:creationId xmlns:a16="http://schemas.microsoft.com/office/drawing/2014/main" id="{CC04E7E7-65A0-E24C-9DA1-C5E53C59F836}"/>
              </a:ext>
            </a:extLst>
          </p:cNvPr>
          <p:cNvSpPr txBox="1"/>
          <p:nvPr/>
        </p:nvSpPr>
        <p:spPr>
          <a:xfrm>
            <a:off x="602160" y="2604021"/>
            <a:ext cx="4025055" cy="366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600">
                <a:solidFill>
                  <a:schemeClr val="tx1">
                    <a:lumMod val="75000"/>
                    <a:lumOff val="25000"/>
                  </a:schemeClr>
                </a:solidFill>
              </a:rPr>
              <a:t>=</a:t>
            </a:r>
          </a:p>
        </p:txBody>
      </p:sp>
      <p:sp>
        <p:nvSpPr>
          <p:cNvPr id="15" name="Rectangle 14">
            <a:extLst>
              <a:ext uri="{FF2B5EF4-FFF2-40B4-BE49-F238E27FC236}">
                <a16:creationId xmlns:a16="http://schemas.microsoft.com/office/drawing/2014/main" id="{E4DF4725-681F-1A4D-BF8D-D27336E1F8A8}"/>
              </a:ext>
            </a:extLst>
          </p:cNvPr>
          <p:cNvSpPr/>
          <p:nvPr/>
        </p:nvSpPr>
        <p:spPr>
          <a:xfrm>
            <a:off x="602167" y="2958822"/>
            <a:ext cx="4025041" cy="646331"/>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p:spPr>
        <p:txBody>
          <a:bodyPr wrap="square">
            <a:spAutoFit/>
          </a:bodyPr>
          <a:lstStyle/>
          <a:p>
            <a:r>
              <a:rPr lang="en-US" sz="1200">
                <a:solidFill>
                  <a:schemeClr val="bg1"/>
                </a:solidFill>
              </a:rPr>
              <a:t>Access to the </a:t>
            </a:r>
            <a:r>
              <a:rPr lang="en-US" sz="1200" b="1">
                <a:solidFill>
                  <a:schemeClr val="bg1"/>
                </a:solidFill>
              </a:rPr>
              <a:t>right tech stack</a:t>
            </a:r>
          </a:p>
          <a:p>
            <a:pPr marL="182563" indent="-182563">
              <a:buFont typeface="Arial" panose="020B0604020202020204" pitchFamily="34" charset="0"/>
              <a:buChar char="•"/>
            </a:pPr>
            <a:r>
              <a:rPr lang="en-US" sz="1200">
                <a:solidFill>
                  <a:schemeClr val="bg1"/>
                </a:solidFill>
              </a:rPr>
              <a:t>Performance (memory, CPU, Disk, Network)</a:t>
            </a:r>
          </a:p>
          <a:p>
            <a:pPr marL="182563" indent="-182563">
              <a:buFont typeface="Arial" panose="020B0604020202020204" pitchFamily="34" charset="0"/>
              <a:buChar char="•"/>
            </a:pPr>
            <a:r>
              <a:rPr lang="en-US" sz="1200">
                <a:solidFill>
                  <a:schemeClr val="bg1"/>
                </a:solidFill>
              </a:rPr>
              <a:t>Capability</a:t>
            </a:r>
          </a:p>
        </p:txBody>
      </p:sp>
      <p:sp>
        <p:nvSpPr>
          <p:cNvPr id="42" name="Rectangle 41">
            <a:extLst>
              <a:ext uri="{FF2B5EF4-FFF2-40B4-BE49-F238E27FC236}">
                <a16:creationId xmlns:a16="http://schemas.microsoft.com/office/drawing/2014/main" id="{63399A31-B38F-5A40-B80A-2F6022D9ABEB}"/>
              </a:ext>
            </a:extLst>
          </p:cNvPr>
          <p:cNvSpPr/>
          <p:nvPr/>
        </p:nvSpPr>
        <p:spPr>
          <a:xfrm>
            <a:off x="602167" y="3948572"/>
            <a:ext cx="4025041" cy="646331"/>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0" scaled="1"/>
            <a:tileRect/>
          </a:gradFill>
        </p:spPr>
        <p:txBody>
          <a:bodyPr wrap="square">
            <a:spAutoFit/>
          </a:bodyPr>
          <a:lstStyle/>
          <a:p>
            <a:r>
              <a:rPr lang="en-US" sz="1200" b="1">
                <a:solidFill>
                  <a:schemeClr val="bg1"/>
                </a:solidFill>
              </a:rPr>
              <a:t>Stability</a:t>
            </a:r>
            <a:r>
              <a:rPr lang="en-US" sz="1200">
                <a:solidFill>
                  <a:schemeClr val="bg1"/>
                </a:solidFill>
              </a:rPr>
              <a:t> of the Stack:</a:t>
            </a:r>
          </a:p>
          <a:p>
            <a:pPr marL="182563" indent="-182563">
              <a:buFont typeface="Arial" panose="020B0604020202020204" pitchFamily="34" charset="0"/>
              <a:buChar char="•"/>
            </a:pPr>
            <a:r>
              <a:rPr lang="en-US" sz="1200">
                <a:solidFill>
                  <a:schemeClr val="bg1"/>
                </a:solidFill>
              </a:rPr>
              <a:t>Application issues</a:t>
            </a:r>
          </a:p>
          <a:p>
            <a:pPr marL="182563" indent="-182563">
              <a:buFont typeface="Arial" panose="020B0604020202020204" pitchFamily="34" charset="0"/>
              <a:buChar char="•"/>
            </a:pPr>
            <a:r>
              <a:rPr lang="en-US" sz="1200">
                <a:solidFill>
                  <a:schemeClr val="bg1"/>
                </a:solidFill>
              </a:rPr>
              <a:t>Hardware health</a:t>
            </a:r>
          </a:p>
        </p:txBody>
      </p:sp>
      <p:sp>
        <p:nvSpPr>
          <p:cNvPr id="43" name="Rectangle 42">
            <a:extLst>
              <a:ext uri="{FF2B5EF4-FFF2-40B4-BE49-F238E27FC236}">
                <a16:creationId xmlns:a16="http://schemas.microsoft.com/office/drawing/2014/main" id="{3B20B982-E9C4-C54D-8883-4E483C2787AD}"/>
              </a:ext>
            </a:extLst>
          </p:cNvPr>
          <p:cNvSpPr/>
          <p:nvPr/>
        </p:nvSpPr>
        <p:spPr>
          <a:xfrm>
            <a:off x="602167" y="4938325"/>
            <a:ext cx="4025041" cy="830997"/>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8900000" scaled="1"/>
            <a:tileRect/>
          </a:gradFill>
        </p:spPr>
        <p:txBody>
          <a:bodyPr wrap="square">
            <a:spAutoFit/>
          </a:bodyPr>
          <a:lstStyle/>
          <a:p>
            <a:r>
              <a:rPr lang="en-US" sz="1200">
                <a:solidFill>
                  <a:schemeClr val="bg1"/>
                </a:solidFill>
              </a:rPr>
              <a:t>Appropriate </a:t>
            </a:r>
            <a:r>
              <a:rPr lang="en-US" sz="1200" b="1">
                <a:solidFill>
                  <a:schemeClr val="bg1"/>
                </a:solidFill>
              </a:rPr>
              <a:t>support</a:t>
            </a:r>
          </a:p>
          <a:p>
            <a:pPr marL="182563" indent="-182563">
              <a:buFont typeface="Arial" panose="020B0604020202020204" pitchFamily="34" charset="0"/>
              <a:buChar char="•"/>
            </a:pPr>
            <a:r>
              <a:rPr lang="en-US" sz="1200">
                <a:solidFill>
                  <a:schemeClr val="bg1"/>
                </a:solidFill>
              </a:rPr>
              <a:t>Service Desk (service + CSAT)</a:t>
            </a:r>
          </a:p>
          <a:p>
            <a:pPr marL="182563" indent="-182563">
              <a:buFont typeface="Arial" panose="020B0604020202020204" pitchFamily="34" charset="0"/>
              <a:buChar char="•"/>
            </a:pPr>
            <a:r>
              <a:rPr lang="en-US" sz="1200">
                <a:solidFill>
                  <a:schemeClr val="bg1"/>
                </a:solidFill>
              </a:rPr>
              <a:t>Self-Service (service + CSAT)</a:t>
            </a:r>
          </a:p>
          <a:p>
            <a:pPr marL="182563" indent="-182563">
              <a:buFont typeface="Arial" panose="020B0604020202020204" pitchFamily="34" charset="0"/>
              <a:buChar char="•"/>
            </a:pPr>
            <a:r>
              <a:rPr lang="en-US" sz="1200">
                <a:solidFill>
                  <a:schemeClr val="bg1"/>
                </a:solidFill>
              </a:rPr>
              <a:t>On-Site (service + CSAT)</a:t>
            </a:r>
          </a:p>
        </p:txBody>
      </p:sp>
      <p:sp>
        <p:nvSpPr>
          <p:cNvPr id="44" name="TextBox 43">
            <a:extLst>
              <a:ext uri="{FF2B5EF4-FFF2-40B4-BE49-F238E27FC236}">
                <a16:creationId xmlns:a16="http://schemas.microsoft.com/office/drawing/2014/main" id="{53399768-2970-1F41-AE45-3C6E2159368F}"/>
              </a:ext>
            </a:extLst>
          </p:cNvPr>
          <p:cNvSpPr txBox="1"/>
          <p:nvPr/>
        </p:nvSpPr>
        <p:spPr>
          <a:xfrm>
            <a:off x="602160" y="3593771"/>
            <a:ext cx="4025055" cy="366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600">
                <a:solidFill>
                  <a:schemeClr val="tx1">
                    <a:lumMod val="75000"/>
                    <a:lumOff val="25000"/>
                  </a:schemeClr>
                </a:solidFill>
              </a:rPr>
              <a:t>+</a:t>
            </a:r>
          </a:p>
        </p:txBody>
      </p:sp>
      <p:sp>
        <p:nvSpPr>
          <p:cNvPr id="45" name="TextBox 44">
            <a:extLst>
              <a:ext uri="{FF2B5EF4-FFF2-40B4-BE49-F238E27FC236}">
                <a16:creationId xmlns:a16="http://schemas.microsoft.com/office/drawing/2014/main" id="{7E25EAF1-1FDA-AF4D-90A0-318D35CBC6D5}"/>
              </a:ext>
            </a:extLst>
          </p:cNvPr>
          <p:cNvSpPr txBox="1"/>
          <p:nvPr/>
        </p:nvSpPr>
        <p:spPr>
          <a:xfrm>
            <a:off x="602160" y="4583522"/>
            <a:ext cx="4025055" cy="366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r">
              <a:defRPr sz="3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600">
                <a:solidFill>
                  <a:schemeClr val="tx1">
                    <a:lumMod val="75000"/>
                    <a:lumOff val="25000"/>
                  </a:schemeClr>
                </a:solidFill>
              </a:rPr>
              <a:t>+</a:t>
            </a:r>
          </a:p>
        </p:txBody>
      </p:sp>
      <p:grpSp>
        <p:nvGrpSpPr>
          <p:cNvPr id="20" name="Group 19">
            <a:extLst>
              <a:ext uri="{FF2B5EF4-FFF2-40B4-BE49-F238E27FC236}">
                <a16:creationId xmlns:a16="http://schemas.microsoft.com/office/drawing/2014/main" id="{60C1F535-F473-D443-ADDA-FA09104D5B39}"/>
              </a:ext>
            </a:extLst>
          </p:cNvPr>
          <p:cNvGrpSpPr/>
          <p:nvPr/>
        </p:nvGrpSpPr>
        <p:grpSpPr>
          <a:xfrm>
            <a:off x="571164" y="226037"/>
            <a:ext cx="852001" cy="852001"/>
            <a:chOff x="9041691" y="746581"/>
            <a:chExt cx="1372153" cy="1372153"/>
          </a:xfrm>
        </p:grpSpPr>
        <p:sp>
          <p:nvSpPr>
            <p:cNvPr id="23" name="Oval 22">
              <a:extLst>
                <a:ext uri="{FF2B5EF4-FFF2-40B4-BE49-F238E27FC236}">
                  <a16:creationId xmlns:a16="http://schemas.microsoft.com/office/drawing/2014/main" id="{150B29B9-CCAE-694F-97B3-A54EBC44EC32}"/>
                </a:ext>
              </a:extLst>
            </p:cNvPr>
            <p:cNvSpPr/>
            <p:nvPr/>
          </p:nvSpPr>
          <p:spPr>
            <a:xfrm>
              <a:off x="9041691" y="746581"/>
              <a:ext cx="1372153" cy="1372153"/>
            </a:xfrm>
            <a:prstGeom prst="ellipse">
              <a:avLst/>
            </a:prstGeom>
            <a:solidFill>
              <a:srgbClr val="3F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24" name="Graphic 23" descr="Social network">
              <a:extLst>
                <a:ext uri="{FF2B5EF4-FFF2-40B4-BE49-F238E27FC236}">
                  <a16:creationId xmlns:a16="http://schemas.microsoft.com/office/drawing/2014/main" id="{9B1F0E44-403F-7C4D-9698-5B5F2B70C4E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9858" y="839719"/>
              <a:ext cx="1106424" cy="1106424"/>
            </a:xfrm>
            <a:prstGeom prst="rect">
              <a:avLst/>
            </a:prstGeom>
          </p:spPr>
        </p:pic>
      </p:grpSp>
      <p:sp>
        <p:nvSpPr>
          <p:cNvPr id="28" name="Rectangle 27">
            <a:extLst>
              <a:ext uri="{FF2B5EF4-FFF2-40B4-BE49-F238E27FC236}">
                <a16:creationId xmlns:a16="http://schemas.microsoft.com/office/drawing/2014/main" id="{3851FC61-7D19-3F42-8170-F30E8F5F4884}"/>
              </a:ext>
            </a:extLst>
          </p:cNvPr>
          <p:cNvSpPr/>
          <p:nvPr/>
        </p:nvSpPr>
        <p:spPr>
          <a:xfrm>
            <a:off x="2912076" y="-372923"/>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3F9C35"/>
              </a:solidFill>
              <a:effectLst/>
              <a:uLnTx/>
              <a:uFillTx/>
              <a:latin typeface="Verdana"/>
              <a:ea typeface="+mn-ea"/>
              <a:cs typeface="+mn-cs"/>
            </a:endParaRPr>
          </a:p>
        </p:txBody>
      </p:sp>
      <p:grpSp>
        <p:nvGrpSpPr>
          <p:cNvPr id="29" name="Group 28">
            <a:extLst>
              <a:ext uri="{FF2B5EF4-FFF2-40B4-BE49-F238E27FC236}">
                <a16:creationId xmlns:a16="http://schemas.microsoft.com/office/drawing/2014/main" id="{6DB41BA7-2A5C-304A-86AC-7764E30CC368}"/>
              </a:ext>
            </a:extLst>
          </p:cNvPr>
          <p:cNvGrpSpPr/>
          <p:nvPr/>
        </p:nvGrpSpPr>
        <p:grpSpPr>
          <a:xfrm>
            <a:off x="6941237" y="2203299"/>
            <a:ext cx="1445724" cy="721512"/>
            <a:chOff x="968588" y="1363683"/>
            <a:chExt cx="1445724" cy="721512"/>
          </a:xfrm>
        </p:grpSpPr>
        <p:sp>
          <p:nvSpPr>
            <p:cNvPr id="30" name="Rectangle 29">
              <a:extLst>
                <a:ext uri="{FF2B5EF4-FFF2-40B4-BE49-F238E27FC236}">
                  <a16:creationId xmlns:a16="http://schemas.microsoft.com/office/drawing/2014/main" id="{CDF161F5-4F35-A54E-AC9C-551FF171756D}"/>
                </a:ext>
              </a:extLst>
            </p:cNvPr>
            <p:cNvSpPr/>
            <p:nvPr/>
          </p:nvSpPr>
          <p:spPr>
            <a:xfrm>
              <a:off x="968588" y="1767259"/>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AFD8"/>
                  </a:solidFill>
                  <a:effectLst/>
                  <a:uLnTx/>
                  <a:uFillTx/>
                  <a:latin typeface="Verdana"/>
                  <a:ea typeface="+mn-ea"/>
                  <a:cs typeface="+mn-cs"/>
                </a:rPr>
                <a:t>Enhanced</a:t>
              </a:r>
            </a:p>
          </p:txBody>
        </p:sp>
        <p:grpSp>
          <p:nvGrpSpPr>
            <p:cNvPr id="31" name="Group 30">
              <a:extLst>
                <a:ext uri="{FF2B5EF4-FFF2-40B4-BE49-F238E27FC236}">
                  <a16:creationId xmlns:a16="http://schemas.microsoft.com/office/drawing/2014/main" id="{F23CF783-0E28-E042-9189-1D69F565487D}"/>
                </a:ext>
              </a:extLst>
            </p:cNvPr>
            <p:cNvGrpSpPr/>
            <p:nvPr/>
          </p:nvGrpSpPr>
          <p:grpSpPr>
            <a:xfrm>
              <a:off x="1472845" y="1363683"/>
              <a:ext cx="437211" cy="437211"/>
              <a:chOff x="865865" y="1452878"/>
              <a:chExt cx="1372153" cy="1372153"/>
            </a:xfrm>
          </p:grpSpPr>
          <p:sp>
            <p:nvSpPr>
              <p:cNvPr id="32" name="Oval 31">
                <a:extLst>
                  <a:ext uri="{FF2B5EF4-FFF2-40B4-BE49-F238E27FC236}">
                    <a16:creationId xmlns:a16="http://schemas.microsoft.com/office/drawing/2014/main" id="{6DE2DAB2-C492-A241-9960-1A8ABCF446F3}"/>
                  </a:ext>
                </a:extLst>
              </p:cNvPr>
              <p:cNvSpPr/>
              <p:nvPr/>
            </p:nvSpPr>
            <p:spPr>
              <a:xfrm>
                <a:off x="865865" y="1452878"/>
                <a:ext cx="1372153" cy="1372153"/>
              </a:xfrm>
              <a:prstGeom prst="ellipse">
                <a:avLst/>
              </a:prstGeom>
              <a:solidFill>
                <a:srgbClr val="00A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33" name="Graphic 32" descr="Wreath">
                <a:extLst>
                  <a:ext uri="{FF2B5EF4-FFF2-40B4-BE49-F238E27FC236}">
                    <a16:creationId xmlns:a16="http://schemas.microsoft.com/office/drawing/2014/main" id="{AF82C5D0-8895-E44A-A6D2-BC0443D3749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89537" y="1606425"/>
                <a:ext cx="1106424" cy="1106424"/>
              </a:xfrm>
              <a:prstGeom prst="rect">
                <a:avLst/>
              </a:prstGeom>
            </p:spPr>
          </p:pic>
        </p:grpSp>
      </p:grpSp>
      <p:grpSp>
        <p:nvGrpSpPr>
          <p:cNvPr id="34" name="Group 33">
            <a:extLst>
              <a:ext uri="{FF2B5EF4-FFF2-40B4-BE49-F238E27FC236}">
                <a16:creationId xmlns:a16="http://schemas.microsoft.com/office/drawing/2014/main" id="{4B038D88-6B48-9B4E-A769-C48D15AEB1EA}"/>
              </a:ext>
            </a:extLst>
          </p:cNvPr>
          <p:cNvGrpSpPr/>
          <p:nvPr/>
        </p:nvGrpSpPr>
        <p:grpSpPr>
          <a:xfrm>
            <a:off x="10939883" y="1702619"/>
            <a:ext cx="1445724" cy="721512"/>
            <a:chOff x="968588" y="4558997"/>
            <a:chExt cx="1445724" cy="721512"/>
          </a:xfrm>
        </p:grpSpPr>
        <p:sp>
          <p:nvSpPr>
            <p:cNvPr id="35" name="Rectangle 34">
              <a:extLst>
                <a:ext uri="{FF2B5EF4-FFF2-40B4-BE49-F238E27FC236}">
                  <a16:creationId xmlns:a16="http://schemas.microsoft.com/office/drawing/2014/main" id="{668E718E-E8F6-4F46-A90F-8B99B31191F6}"/>
                </a:ext>
              </a:extLst>
            </p:cNvPr>
            <p:cNvSpPr/>
            <p:nvPr/>
          </p:nvSpPr>
          <p:spPr>
            <a:xfrm>
              <a:off x="968588" y="4962573"/>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F9C35"/>
                  </a:solidFill>
                  <a:effectLst/>
                  <a:uLnTx/>
                  <a:uFillTx/>
                  <a:latin typeface="Verdana"/>
                  <a:ea typeface="+mn-ea"/>
                  <a:cs typeface="+mn-cs"/>
                </a:rPr>
                <a:t>Enabled</a:t>
              </a:r>
            </a:p>
          </p:txBody>
        </p:sp>
        <p:grpSp>
          <p:nvGrpSpPr>
            <p:cNvPr id="40" name="Group 39">
              <a:extLst>
                <a:ext uri="{FF2B5EF4-FFF2-40B4-BE49-F238E27FC236}">
                  <a16:creationId xmlns:a16="http://schemas.microsoft.com/office/drawing/2014/main" id="{D6748BD6-ECFC-3F45-AC38-A4DFE3401DFA}"/>
                </a:ext>
              </a:extLst>
            </p:cNvPr>
            <p:cNvGrpSpPr/>
            <p:nvPr/>
          </p:nvGrpSpPr>
          <p:grpSpPr>
            <a:xfrm>
              <a:off x="1472845" y="4558997"/>
              <a:ext cx="437211" cy="437211"/>
              <a:chOff x="9041691" y="746581"/>
              <a:chExt cx="1372153" cy="1372153"/>
            </a:xfrm>
          </p:grpSpPr>
          <p:sp>
            <p:nvSpPr>
              <p:cNvPr id="41" name="Oval 40">
                <a:extLst>
                  <a:ext uri="{FF2B5EF4-FFF2-40B4-BE49-F238E27FC236}">
                    <a16:creationId xmlns:a16="http://schemas.microsoft.com/office/drawing/2014/main" id="{52E07A36-96CF-524F-847E-2566D4C7A3CA}"/>
                  </a:ext>
                </a:extLst>
              </p:cNvPr>
              <p:cNvSpPr/>
              <p:nvPr/>
            </p:nvSpPr>
            <p:spPr>
              <a:xfrm>
                <a:off x="9041691" y="746581"/>
                <a:ext cx="1372153" cy="1372153"/>
              </a:xfrm>
              <a:prstGeom prst="ellipse">
                <a:avLst/>
              </a:prstGeom>
              <a:solidFill>
                <a:srgbClr val="3F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46" name="Graphic 45" descr="Social network">
                <a:extLst>
                  <a:ext uri="{FF2B5EF4-FFF2-40B4-BE49-F238E27FC236}">
                    <a16:creationId xmlns:a16="http://schemas.microsoft.com/office/drawing/2014/main" id="{C5BFEEA9-3026-DE4D-913B-18B0493A7BE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9858" y="839719"/>
                <a:ext cx="1106424" cy="1106424"/>
              </a:xfrm>
              <a:prstGeom prst="rect">
                <a:avLst/>
              </a:prstGeom>
            </p:spPr>
          </p:pic>
        </p:grpSp>
      </p:grpSp>
    </p:spTree>
    <p:extLst>
      <p:ext uri="{BB962C8B-B14F-4D97-AF65-F5344CB8AC3E}">
        <p14:creationId xmlns:p14="http://schemas.microsoft.com/office/powerpoint/2010/main" val="423282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BCF8B200-E04A-2948-B5E4-70C87F4EC3C1}"/>
              </a:ext>
            </a:extLst>
          </p:cNvPr>
          <p:cNvSpPr txBox="1">
            <a:spLocks/>
          </p:cNvSpPr>
          <p:nvPr/>
        </p:nvSpPr>
        <p:spPr>
          <a:xfrm>
            <a:off x="1497628" y="365203"/>
            <a:ext cx="8738571" cy="72008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400" b="1" kern="1200" baseline="0">
                <a:solidFill>
                  <a:schemeClr val="tx1"/>
                </a:solidFill>
                <a:latin typeface="Verdana" pitchFamily="34" charset="0"/>
                <a:ea typeface="Verdana" pitchFamily="34" charset="0"/>
                <a:cs typeface="Verdan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ysClr val="windowText" lastClr="000000"/>
                </a:solidFill>
                <a:effectLst/>
                <a:uLnTx/>
                <a:uFillTx/>
                <a:latin typeface="Verdana" pitchFamily="34" charset="0"/>
                <a:ea typeface="Verdana" pitchFamily="34" charset="0"/>
                <a:cs typeface="Verdana" pitchFamily="34" charset="0"/>
              </a:rPr>
              <a:t>Strong </a:t>
            </a:r>
            <a:r>
              <a:rPr kumimoji="0" lang="en-US" sz="2400" b="1" i="0" u="none" strike="noStrike" kern="1200" cap="none" spc="0" normalizeH="0" baseline="0" noProof="0">
                <a:ln>
                  <a:noFill/>
                </a:ln>
                <a:solidFill>
                  <a:schemeClr val="tx2"/>
                </a:solidFill>
                <a:effectLst/>
                <a:uLnTx/>
                <a:uFillTx/>
                <a:latin typeface="Verdana" pitchFamily="34" charset="0"/>
                <a:ea typeface="Verdana" pitchFamily="34" charset="0"/>
                <a:cs typeface="Verdana" pitchFamily="34" charset="0"/>
              </a:rPr>
              <a:t>professional networks and collaboration </a:t>
            </a:r>
            <a:r>
              <a:rPr kumimoji="0" lang="en-US" sz="2400" b="1" i="0" u="none" strike="noStrike" kern="1200" cap="none" spc="0" normalizeH="0" baseline="0" noProof="0">
                <a:ln>
                  <a:noFill/>
                </a:ln>
                <a:solidFill>
                  <a:sysClr val="windowText" lastClr="000000"/>
                </a:solidFill>
                <a:effectLst/>
                <a:uLnTx/>
                <a:uFillTx/>
                <a:latin typeface="Verdana" pitchFamily="34" charset="0"/>
                <a:ea typeface="Verdana" pitchFamily="34" charset="0"/>
                <a:cs typeface="Verdana" pitchFamily="34" charset="0"/>
              </a:rPr>
              <a:t>mechanisms are correlated with better results</a:t>
            </a:r>
            <a:endParaRPr kumimoji="0" lang="en-US" sz="1800" b="0" i="0" u="none" strike="noStrike" kern="1200" cap="none" spc="0" normalizeH="0" baseline="0" noProof="0">
              <a:ln>
                <a:noFill/>
              </a:ln>
              <a:solidFill>
                <a:srgbClr val="0066A1"/>
              </a:solidFill>
              <a:effectLst/>
              <a:uLnTx/>
              <a:uFillTx/>
              <a:latin typeface="Verdana" pitchFamily="34" charset="0"/>
              <a:ea typeface="Verdana" pitchFamily="34" charset="0"/>
              <a:cs typeface="Verdana" pitchFamily="34" charset="0"/>
            </a:endParaRPr>
          </a:p>
        </p:txBody>
      </p:sp>
      <p:sp>
        <p:nvSpPr>
          <p:cNvPr id="25" name="Slide Number Placeholder 24">
            <a:extLst>
              <a:ext uri="{FF2B5EF4-FFF2-40B4-BE49-F238E27FC236}">
                <a16:creationId xmlns:a16="http://schemas.microsoft.com/office/drawing/2014/main" id="{BAFD0C01-5384-FC44-BB0E-E88973102C92}"/>
              </a:ext>
            </a:extLst>
          </p:cNvPr>
          <p:cNvSpPr>
            <a:spLocks noGrp="1"/>
          </p:cNvSpPr>
          <p:nvPr>
            <p:ph type="sldNum" sz="quarter" idx="4"/>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D1EFB977-7B4C-40FA-A2C2-422C9DB5E7C0}" type="slidenum">
              <a:rPr kumimoji="0" lang="fr-FR" sz="933" b="0" i="0" u="none" strike="noStrike" kern="1200" cap="none" spc="0" normalizeH="0" baseline="0" noProof="0" smtClean="0">
                <a:ln>
                  <a:noFill/>
                </a:ln>
                <a:solidFill>
                  <a:prstClr val="black"/>
                </a:solidFill>
                <a:effectLst/>
                <a:uLnTx/>
                <a:uFillTx/>
                <a:latin typeface="Verdana"/>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14</a:t>
            </a:fld>
            <a:endParaRPr kumimoji="0" lang="fr-FR" sz="933" b="0" i="0" u="none" strike="noStrike" kern="1200" cap="none" spc="0" normalizeH="0" baseline="0" noProof="0">
              <a:ln>
                <a:noFill/>
              </a:ln>
              <a:solidFill>
                <a:prstClr val="black"/>
              </a:solidFill>
              <a:effectLst/>
              <a:uLnTx/>
              <a:uFillTx/>
              <a:latin typeface="Verdana"/>
              <a:ea typeface="+mn-ea"/>
              <a:cs typeface="+mn-cs"/>
            </a:endParaRPr>
          </a:p>
        </p:txBody>
      </p:sp>
      <p:sp>
        <p:nvSpPr>
          <p:cNvPr id="3" name="Rectangle 2">
            <a:extLst>
              <a:ext uri="{FF2B5EF4-FFF2-40B4-BE49-F238E27FC236}">
                <a16:creationId xmlns:a16="http://schemas.microsoft.com/office/drawing/2014/main" id="{7147600C-D137-774C-8AE1-6CA0BDCEF281}"/>
              </a:ext>
            </a:extLst>
          </p:cNvPr>
          <p:cNvSpPr/>
          <p:nvPr/>
        </p:nvSpPr>
        <p:spPr>
          <a:xfrm>
            <a:off x="496848" y="1767630"/>
            <a:ext cx="5298472" cy="1184940"/>
          </a:xfrm>
          <a:prstGeom prst="rect">
            <a:avLst/>
          </a:prstGeom>
        </p:spPr>
        <p:txBody>
          <a:bodyPr wrap="square">
            <a:spAutoFit/>
          </a:bodyPr>
          <a:lstStyle/>
          <a:p>
            <a:r>
              <a:rPr lang="en-US" sz="1400">
                <a:latin typeface="Verdana" panose="020B0604030504040204" pitchFamily="34" charset="0"/>
                <a:ea typeface="Verdana" panose="020B0604030504040204" pitchFamily="34" charset="0"/>
                <a:cs typeface="Verdana" panose="020B0604030504040204" pitchFamily="34" charset="0"/>
              </a:rPr>
              <a:t>One of the key behaviors of successful, productive work is </a:t>
            </a:r>
            <a:r>
              <a:rPr lang="en-US" sz="1400" b="1">
                <a:latin typeface="Verdana" panose="020B0604030504040204" pitchFamily="34" charset="0"/>
                <a:ea typeface="Verdana" panose="020B0604030504040204" pitchFamily="34" charset="0"/>
                <a:cs typeface="Verdana" panose="020B0604030504040204" pitchFamily="34" charset="0"/>
              </a:rPr>
              <a:t>having a large and healthy network in your own organization </a:t>
            </a:r>
          </a:p>
          <a:p>
            <a:endParaRPr lang="en-US" sz="500" b="1">
              <a:latin typeface="Verdana" panose="020B0604030504040204" pitchFamily="34" charset="0"/>
              <a:ea typeface="Verdana" panose="020B0604030504040204" pitchFamily="34" charset="0"/>
              <a:cs typeface="Verdana" panose="020B0604030504040204" pitchFamily="34" charset="0"/>
            </a:endParaRPr>
          </a:p>
          <a:p>
            <a:r>
              <a:rPr lang="en-US" sz="1200" b="1" i="1">
                <a:solidFill>
                  <a:schemeClr val="tx2"/>
                </a:solidFill>
                <a:latin typeface="Verdana" panose="020B0604030504040204" pitchFamily="34" charset="0"/>
                <a:ea typeface="Verdana" panose="020B0604030504040204" pitchFamily="34" charset="0"/>
                <a:cs typeface="Verdana" panose="020B0604030504040204" pitchFamily="34" charset="0"/>
              </a:rPr>
              <a:t>Source: Behaviors that drive successful salespeople</a:t>
            </a:r>
          </a:p>
          <a:p>
            <a:r>
              <a:rPr lang="en-US" sz="1200" b="1" i="1">
                <a:solidFill>
                  <a:schemeClr val="tx2"/>
                </a:solidFill>
                <a:latin typeface="Verdana" panose="020B0604030504040204" pitchFamily="34" charset="0"/>
                <a:ea typeface="Verdana" panose="020B0604030504040204" pitchFamily="34" charset="0"/>
                <a:cs typeface="Verdana" panose="020B0604030504040204" pitchFamily="34" charset="0"/>
              </a:rPr>
              <a:t>(by Ryan Fuller, Harvard Business Review, 2014)</a:t>
            </a:r>
          </a:p>
        </p:txBody>
      </p:sp>
      <p:sp>
        <p:nvSpPr>
          <p:cNvPr id="21" name="Rectangle 20">
            <a:extLst>
              <a:ext uri="{FF2B5EF4-FFF2-40B4-BE49-F238E27FC236}">
                <a16:creationId xmlns:a16="http://schemas.microsoft.com/office/drawing/2014/main" id="{E1F1A920-D432-2341-9E07-5943914FD865}"/>
              </a:ext>
            </a:extLst>
          </p:cNvPr>
          <p:cNvSpPr/>
          <p:nvPr/>
        </p:nvSpPr>
        <p:spPr>
          <a:xfrm>
            <a:off x="496847" y="1405320"/>
            <a:ext cx="5739441"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THEORETICAL REASONING</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a:extLst>
              <a:ext uri="{FF2B5EF4-FFF2-40B4-BE49-F238E27FC236}">
                <a16:creationId xmlns:a16="http://schemas.microsoft.com/office/drawing/2014/main" id="{F2FF13D4-26F4-F24F-B5E2-559B0DE20302}"/>
              </a:ext>
            </a:extLst>
          </p:cNvPr>
          <p:cNvSpPr/>
          <p:nvPr/>
        </p:nvSpPr>
        <p:spPr>
          <a:xfrm>
            <a:off x="6236288" y="1405320"/>
            <a:ext cx="5739441"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PLATFORM PROPOSAL</a:t>
            </a:r>
            <a:endParaRPr lang="en-US" sz="1400">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1E259BB9-E4EE-A44D-9540-39BA37FC7E3A}"/>
              </a:ext>
            </a:extLst>
          </p:cNvPr>
          <p:cNvCxnSpPr>
            <a:cxnSpLocks/>
          </p:cNvCxnSpPr>
          <p:nvPr/>
        </p:nvCxnSpPr>
        <p:spPr>
          <a:xfrm flipH="1">
            <a:off x="6130207" y="1388067"/>
            <a:ext cx="1" cy="46516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6B9E63B-2351-F142-A9AA-76814D840599}"/>
              </a:ext>
            </a:extLst>
          </p:cNvPr>
          <p:cNvSpPr txBox="1"/>
          <p:nvPr/>
        </p:nvSpPr>
        <p:spPr>
          <a:xfrm>
            <a:off x="1497627" y="62419"/>
            <a:ext cx="6185435" cy="461665"/>
          </a:xfrm>
          <a:prstGeom prst="rect">
            <a:avLst/>
          </a:prstGeom>
          <a:noFill/>
        </p:spPr>
        <p:txBody>
          <a:bodyPr wrap="square" rtlCol="0">
            <a:spAutoFit/>
          </a:bodyPr>
          <a:lstStyle/>
          <a:p>
            <a:r>
              <a:rPr lang="en-GB" b="1">
                <a:solidFill>
                  <a:srgbClr val="FA6118"/>
                </a:solidFill>
              </a:rPr>
              <a:t>Engaged » </a:t>
            </a:r>
            <a:r>
              <a:rPr lang="en-US" b="1">
                <a:solidFill>
                  <a:srgbClr val="595959"/>
                </a:solidFill>
              </a:rPr>
              <a:t>Network, collaboration</a:t>
            </a:r>
          </a:p>
        </p:txBody>
      </p:sp>
      <p:pic>
        <p:nvPicPr>
          <p:cNvPr id="12" name="Picture 11">
            <a:extLst>
              <a:ext uri="{FF2B5EF4-FFF2-40B4-BE49-F238E27FC236}">
                <a16:creationId xmlns:a16="http://schemas.microsoft.com/office/drawing/2014/main" id="{C0288120-0B63-2044-99C0-66E9D1528CCB}"/>
              </a:ext>
            </a:extLst>
          </p:cNvPr>
          <p:cNvPicPr>
            <a:picLocks noChangeAspect="1"/>
          </p:cNvPicPr>
          <p:nvPr/>
        </p:nvPicPr>
        <p:blipFill>
          <a:blip r:embed="rId2"/>
          <a:stretch>
            <a:fillRect/>
          </a:stretch>
        </p:blipFill>
        <p:spPr>
          <a:xfrm>
            <a:off x="619522" y="3835751"/>
            <a:ext cx="4152900" cy="2222501"/>
          </a:xfrm>
          <a:prstGeom prst="rect">
            <a:avLst/>
          </a:prstGeom>
        </p:spPr>
      </p:pic>
      <p:sp>
        <p:nvSpPr>
          <p:cNvPr id="13" name="TextBox 12">
            <a:extLst>
              <a:ext uri="{FF2B5EF4-FFF2-40B4-BE49-F238E27FC236}">
                <a16:creationId xmlns:a16="http://schemas.microsoft.com/office/drawing/2014/main" id="{8C54DBFB-3CB4-E343-BE45-49863CE6824B}"/>
              </a:ext>
            </a:extLst>
          </p:cNvPr>
          <p:cNvSpPr txBox="1"/>
          <p:nvPr/>
        </p:nvSpPr>
        <p:spPr>
          <a:xfrm>
            <a:off x="4723012" y="5857163"/>
            <a:ext cx="1265090" cy="253916"/>
          </a:xfrm>
          <a:prstGeom prst="rect">
            <a:avLst/>
          </a:prstGeom>
          <a:noFill/>
        </p:spPr>
        <p:txBody>
          <a:bodyPr wrap="none" rtlCol="0">
            <a:spAutoFit/>
          </a:bodyPr>
          <a:lstStyle/>
          <a:p>
            <a:r>
              <a:rPr lang="en-US" sz="1000"/>
              <a:t>Source: </a:t>
            </a:r>
            <a:r>
              <a:rPr lang="en-US" sz="1000" err="1"/>
              <a:t>deloitte</a:t>
            </a:r>
            <a:endParaRPr lang="en-US" sz="1000"/>
          </a:p>
        </p:txBody>
      </p:sp>
      <p:sp>
        <p:nvSpPr>
          <p:cNvPr id="18" name="Rectangle 17">
            <a:extLst>
              <a:ext uri="{FF2B5EF4-FFF2-40B4-BE49-F238E27FC236}">
                <a16:creationId xmlns:a16="http://schemas.microsoft.com/office/drawing/2014/main" id="{194BE0BE-E7FE-224F-B0AE-0EFBFFBEA302}"/>
              </a:ext>
            </a:extLst>
          </p:cNvPr>
          <p:cNvSpPr/>
          <p:nvPr/>
        </p:nvSpPr>
        <p:spPr>
          <a:xfrm>
            <a:off x="496847" y="3102158"/>
            <a:ext cx="5392417" cy="738664"/>
          </a:xfrm>
          <a:prstGeom prst="rect">
            <a:avLst/>
          </a:prstGeom>
        </p:spPr>
        <p:txBody>
          <a:bodyPr wrap="square">
            <a:spAutoFit/>
          </a:bodyPr>
          <a:lstStyle/>
          <a:p>
            <a:r>
              <a:rPr lang="en-US" sz="1400" b="1">
                <a:latin typeface="Verdana" panose="020B0604030504040204" pitchFamily="34" charset="0"/>
                <a:ea typeface="Verdana" panose="020B0604030504040204" pitchFamily="34" charset="0"/>
                <a:cs typeface="Verdana" panose="020B0604030504040204" pitchFamily="34" charset="0"/>
              </a:rPr>
              <a:t>Organizational Network Analysis</a:t>
            </a:r>
            <a:r>
              <a:rPr lang="en-US" sz="1400">
                <a:latin typeface="Verdana" panose="020B0604030504040204" pitchFamily="34" charset="0"/>
                <a:ea typeface="Verdana" panose="020B0604030504040204" pitchFamily="34" charset="0"/>
                <a:cs typeface="Verdana" panose="020B0604030504040204" pitchFamily="34" charset="0"/>
              </a:rPr>
              <a:t> allows organizations to identify the relative strength of individual networks, as well as the key players for Digital Transformation:</a:t>
            </a:r>
            <a:endParaRPr lang="en-US" sz="1200" b="1" i="1">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44CF914C-763E-D844-8E3E-256A26A4CE7A}"/>
              </a:ext>
            </a:extLst>
          </p:cNvPr>
          <p:cNvSpPr txBox="1"/>
          <p:nvPr/>
        </p:nvSpPr>
        <p:spPr>
          <a:xfrm>
            <a:off x="6298275" y="5104145"/>
            <a:ext cx="5465293" cy="954107"/>
          </a:xfrm>
          <a:prstGeom prst="rect">
            <a:avLst/>
          </a:prstGeom>
          <a:noFill/>
        </p:spPr>
        <p:txBody>
          <a:bodyPr wrap="square" rtlCol="0">
            <a:spAutoFit/>
          </a:bodyPr>
          <a:lstStyle/>
          <a:p>
            <a:r>
              <a:rPr lang="en-US" sz="1400"/>
              <a:t>Sources:</a:t>
            </a:r>
          </a:p>
          <a:p>
            <a:pPr marL="285750" indent="-285750">
              <a:buFont typeface="Apple Symbols" panose="02000000000000000000" pitchFamily="2" charset="-79"/>
              <a:buChar char="⨯"/>
            </a:pPr>
            <a:r>
              <a:rPr lang="en-US" sz="1400"/>
              <a:t>Network: Meeting analytics (proxy) </a:t>
            </a:r>
          </a:p>
          <a:p>
            <a:pPr marL="285750" indent="-285750">
              <a:buFont typeface="Apple Symbols" panose="02000000000000000000" pitchFamily="2" charset="-79"/>
              <a:buChar char="⨯"/>
            </a:pPr>
            <a:r>
              <a:rPr lang="en-US" sz="1400"/>
              <a:t>Collaboration spaces: Meeting analytics + </a:t>
            </a:r>
            <a:r>
              <a:rPr lang="en-US" sz="1400" err="1"/>
              <a:t>ESpaces</a:t>
            </a:r>
            <a:endParaRPr lang="en-US" sz="1400"/>
          </a:p>
          <a:p>
            <a:pPr marL="285750" indent="-285750">
              <a:buFont typeface="Apple Symbols" panose="02000000000000000000" pitchFamily="2" charset="-79"/>
              <a:buChar char="⨯"/>
            </a:pPr>
            <a:r>
              <a:rPr lang="en-US" sz="1400"/>
              <a:t>Training: HR data</a:t>
            </a:r>
          </a:p>
        </p:txBody>
      </p:sp>
      <p:grpSp>
        <p:nvGrpSpPr>
          <p:cNvPr id="38" name="Group 37">
            <a:extLst>
              <a:ext uri="{FF2B5EF4-FFF2-40B4-BE49-F238E27FC236}">
                <a16:creationId xmlns:a16="http://schemas.microsoft.com/office/drawing/2014/main" id="{FC4166D1-CF45-124D-86E0-5607B6C3352B}"/>
              </a:ext>
            </a:extLst>
          </p:cNvPr>
          <p:cNvGrpSpPr/>
          <p:nvPr/>
        </p:nvGrpSpPr>
        <p:grpSpPr>
          <a:xfrm>
            <a:off x="572773" y="226037"/>
            <a:ext cx="850392" cy="850392"/>
            <a:chOff x="7240029" y="4995882"/>
            <a:chExt cx="1372153" cy="1414555"/>
          </a:xfrm>
        </p:grpSpPr>
        <p:sp>
          <p:nvSpPr>
            <p:cNvPr id="39" name="Oval 38">
              <a:extLst>
                <a:ext uri="{FF2B5EF4-FFF2-40B4-BE49-F238E27FC236}">
                  <a16:creationId xmlns:a16="http://schemas.microsoft.com/office/drawing/2014/main" id="{D186405B-E29B-9646-A999-547AC06431A0}"/>
                </a:ext>
              </a:extLst>
            </p:cNvPr>
            <p:cNvSpPr/>
            <p:nvPr/>
          </p:nvSpPr>
          <p:spPr>
            <a:xfrm>
              <a:off x="7240029" y="4995882"/>
              <a:ext cx="1372153" cy="1372153"/>
            </a:xfrm>
            <a:prstGeom prst="ellipse">
              <a:avLst/>
            </a:prstGeom>
            <a:solidFill>
              <a:srgbClr val="FA6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40" name="Graphic 39" descr="Heart">
              <a:extLst>
                <a:ext uri="{FF2B5EF4-FFF2-40B4-BE49-F238E27FC236}">
                  <a16:creationId xmlns:a16="http://schemas.microsoft.com/office/drawing/2014/main" id="{28FF8E67-97BB-0D40-874F-91FBEBD44EE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66908" y="5071664"/>
              <a:ext cx="1338773" cy="1338773"/>
            </a:xfrm>
            <a:prstGeom prst="rect">
              <a:avLst/>
            </a:prstGeom>
          </p:spPr>
        </p:pic>
        <p:pic>
          <p:nvPicPr>
            <p:cNvPr id="41" name="Graphic 40" descr="Users">
              <a:extLst>
                <a:ext uri="{FF2B5EF4-FFF2-40B4-BE49-F238E27FC236}">
                  <a16:creationId xmlns:a16="http://schemas.microsoft.com/office/drawing/2014/main" id="{EF6EA18A-8EE7-BF49-BF44-7AA0793069B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80400" y="5425617"/>
              <a:ext cx="516155" cy="516155"/>
            </a:xfrm>
            <a:prstGeom prst="rect">
              <a:avLst/>
            </a:prstGeom>
          </p:spPr>
        </p:pic>
      </p:grpSp>
      <p:pic>
        <p:nvPicPr>
          <p:cNvPr id="2" name="Picture 1">
            <a:extLst>
              <a:ext uri="{FF2B5EF4-FFF2-40B4-BE49-F238E27FC236}">
                <a16:creationId xmlns:a16="http://schemas.microsoft.com/office/drawing/2014/main" id="{96D7FB2C-743D-C846-B95C-17E719ED1404}"/>
              </a:ext>
            </a:extLst>
          </p:cNvPr>
          <p:cNvPicPr>
            <a:picLocks noChangeAspect="1"/>
          </p:cNvPicPr>
          <p:nvPr/>
        </p:nvPicPr>
        <p:blipFill>
          <a:blip r:embed="rId7"/>
          <a:stretch>
            <a:fillRect/>
          </a:stretch>
        </p:blipFill>
        <p:spPr>
          <a:xfrm>
            <a:off x="6840912" y="2874581"/>
            <a:ext cx="4530192" cy="1876311"/>
          </a:xfrm>
          <a:prstGeom prst="rect">
            <a:avLst/>
          </a:prstGeom>
        </p:spPr>
      </p:pic>
      <p:grpSp>
        <p:nvGrpSpPr>
          <p:cNvPr id="42" name="Group 41">
            <a:extLst>
              <a:ext uri="{FF2B5EF4-FFF2-40B4-BE49-F238E27FC236}">
                <a16:creationId xmlns:a16="http://schemas.microsoft.com/office/drawing/2014/main" id="{C97AD5CD-B73D-3147-9E74-5B51ED51A429}"/>
              </a:ext>
            </a:extLst>
          </p:cNvPr>
          <p:cNvGrpSpPr/>
          <p:nvPr/>
        </p:nvGrpSpPr>
        <p:grpSpPr>
          <a:xfrm>
            <a:off x="8383146" y="2266976"/>
            <a:ext cx="1445724" cy="735022"/>
            <a:chOff x="968588" y="2954585"/>
            <a:chExt cx="1445724" cy="735022"/>
          </a:xfrm>
        </p:grpSpPr>
        <p:sp>
          <p:nvSpPr>
            <p:cNvPr id="43" name="Rectangle 42">
              <a:extLst>
                <a:ext uri="{FF2B5EF4-FFF2-40B4-BE49-F238E27FC236}">
                  <a16:creationId xmlns:a16="http://schemas.microsoft.com/office/drawing/2014/main" id="{A23385C8-1273-BC4E-88C1-114620EFB0B2}"/>
                </a:ext>
              </a:extLst>
            </p:cNvPr>
            <p:cNvSpPr/>
            <p:nvPr/>
          </p:nvSpPr>
          <p:spPr>
            <a:xfrm>
              <a:off x="968588" y="3371671"/>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A6118"/>
                  </a:solidFill>
                  <a:effectLst/>
                  <a:uLnTx/>
                  <a:uFillTx/>
                  <a:latin typeface="Verdana"/>
                  <a:ea typeface="+mn-ea"/>
                  <a:cs typeface="+mn-cs"/>
                </a:rPr>
                <a:t>Engaged</a:t>
              </a:r>
            </a:p>
          </p:txBody>
        </p:sp>
        <p:grpSp>
          <p:nvGrpSpPr>
            <p:cNvPr id="44" name="Group 43">
              <a:extLst>
                <a:ext uri="{FF2B5EF4-FFF2-40B4-BE49-F238E27FC236}">
                  <a16:creationId xmlns:a16="http://schemas.microsoft.com/office/drawing/2014/main" id="{52D5EB62-60D6-814F-82F7-EA6098671B11}"/>
                </a:ext>
              </a:extLst>
            </p:cNvPr>
            <p:cNvGrpSpPr/>
            <p:nvPr/>
          </p:nvGrpSpPr>
          <p:grpSpPr>
            <a:xfrm>
              <a:off x="1472845" y="2954585"/>
              <a:ext cx="437211" cy="450721"/>
              <a:chOff x="7240029" y="4995882"/>
              <a:chExt cx="1372153" cy="1414555"/>
            </a:xfrm>
          </p:grpSpPr>
          <p:sp>
            <p:nvSpPr>
              <p:cNvPr id="45" name="Oval 44">
                <a:extLst>
                  <a:ext uri="{FF2B5EF4-FFF2-40B4-BE49-F238E27FC236}">
                    <a16:creationId xmlns:a16="http://schemas.microsoft.com/office/drawing/2014/main" id="{6B5097D2-4041-E84D-9768-F9CD014A32FB}"/>
                  </a:ext>
                </a:extLst>
              </p:cNvPr>
              <p:cNvSpPr/>
              <p:nvPr/>
            </p:nvSpPr>
            <p:spPr>
              <a:xfrm>
                <a:off x="7240029" y="4995882"/>
                <a:ext cx="1372153" cy="1372153"/>
              </a:xfrm>
              <a:prstGeom prst="ellipse">
                <a:avLst/>
              </a:prstGeom>
              <a:solidFill>
                <a:srgbClr val="FA6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46" name="Graphic 45" descr="Heart">
                <a:extLst>
                  <a:ext uri="{FF2B5EF4-FFF2-40B4-BE49-F238E27FC236}">
                    <a16:creationId xmlns:a16="http://schemas.microsoft.com/office/drawing/2014/main" id="{E013FA2B-0942-6541-893B-8B51CCD879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66908" y="5071664"/>
                <a:ext cx="1338773" cy="1338773"/>
              </a:xfrm>
              <a:prstGeom prst="rect">
                <a:avLst/>
              </a:prstGeom>
            </p:spPr>
          </p:pic>
          <p:pic>
            <p:nvPicPr>
              <p:cNvPr id="47" name="Graphic 46" descr="Users">
                <a:extLst>
                  <a:ext uri="{FF2B5EF4-FFF2-40B4-BE49-F238E27FC236}">
                    <a16:creationId xmlns:a16="http://schemas.microsoft.com/office/drawing/2014/main" id="{B6386D8B-5D73-EF4D-8A50-9E6AA20AFDF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80400" y="5425617"/>
                <a:ext cx="516155" cy="516155"/>
              </a:xfrm>
              <a:prstGeom prst="rect">
                <a:avLst/>
              </a:prstGeom>
            </p:spPr>
          </p:pic>
        </p:grpSp>
      </p:grpSp>
    </p:spTree>
    <p:extLst>
      <p:ext uri="{BB962C8B-B14F-4D97-AF65-F5344CB8AC3E}">
        <p14:creationId xmlns:p14="http://schemas.microsoft.com/office/powerpoint/2010/main" val="38959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BCF8B200-E04A-2948-B5E4-70C87F4EC3C1}"/>
              </a:ext>
            </a:extLst>
          </p:cNvPr>
          <p:cNvSpPr txBox="1">
            <a:spLocks/>
          </p:cNvSpPr>
          <p:nvPr/>
        </p:nvSpPr>
        <p:spPr>
          <a:xfrm>
            <a:off x="1497628" y="365203"/>
            <a:ext cx="8738571" cy="72008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400" b="1" kern="1200" baseline="0">
                <a:solidFill>
                  <a:schemeClr val="tx1"/>
                </a:solidFill>
                <a:latin typeface="Verdana" pitchFamily="34" charset="0"/>
                <a:ea typeface="Verdana" pitchFamily="34" charset="0"/>
                <a:cs typeface="Verdan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ysClr val="windowText" lastClr="000000"/>
                </a:solidFill>
                <a:effectLst/>
                <a:uLnTx/>
                <a:uFillTx/>
                <a:latin typeface="Verdana" pitchFamily="34" charset="0"/>
                <a:ea typeface="Verdana" pitchFamily="34" charset="0"/>
                <a:cs typeface="Verdana" pitchFamily="34" charset="0"/>
              </a:rPr>
              <a:t>The importance of wellbeing for productivity can be critical in certain populations</a:t>
            </a:r>
            <a:endParaRPr kumimoji="0" lang="en-US" sz="1800" b="0" i="0" u="none" strike="noStrike" kern="1200" cap="none" spc="0" normalizeH="0" baseline="0" noProof="0">
              <a:ln>
                <a:noFill/>
              </a:ln>
              <a:solidFill>
                <a:srgbClr val="0066A1"/>
              </a:solidFill>
              <a:effectLst/>
              <a:uLnTx/>
              <a:uFillTx/>
              <a:latin typeface="Verdana" pitchFamily="34" charset="0"/>
              <a:ea typeface="Verdana" pitchFamily="34" charset="0"/>
              <a:cs typeface="Verdana" pitchFamily="34" charset="0"/>
            </a:endParaRPr>
          </a:p>
        </p:txBody>
      </p:sp>
      <p:sp>
        <p:nvSpPr>
          <p:cNvPr id="25" name="Slide Number Placeholder 24">
            <a:extLst>
              <a:ext uri="{FF2B5EF4-FFF2-40B4-BE49-F238E27FC236}">
                <a16:creationId xmlns:a16="http://schemas.microsoft.com/office/drawing/2014/main" id="{BAFD0C01-5384-FC44-BB0E-E88973102C92}"/>
              </a:ext>
            </a:extLst>
          </p:cNvPr>
          <p:cNvSpPr>
            <a:spLocks noGrp="1"/>
          </p:cNvSpPr>
          <p:nvPr>
            <p:ph type="sldNum" sz="quarter" idx="4"/>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D1EFB977-7B4C-40FA-A2C2-422C9DB5E7C0}" type="slidenum">
              <a:rPr kumimoji="0" lang="fr-FR" sz="933" b="0" i="0" u="none" strike="noStrike" kern="1200" cap="none" spc="0" normalizeH="0" baseline="0" noProof="0" smtClean="0">
                <a:ln>
                  <a:noFill/>
                </a:ln>
                <a:solidFill>
                  <a:prstClr val="black"/>
                </a:solidFill>
                <a:effectLst/>
                <a:uLnTx/>
                <a:uFillTx/>
                <a:latin typeface="Verdana"/>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15</a:t>
            </a:fld>
            <a:endParaRPr kumimoji="0" lang="fr-FR" sz="933" b="0" i="0" u="none" strike="noStrike" kern="1200" cap="none" spc="0" normalizeH="0" baseline="0" noProof="0">
              <a:ln>
                <a:noFill/>
              </a:ln>
              <a:solidFill>
                <a:prstClr val="black"/>
              </a:solidFill>
              <a:effectLst/>
              <a:uLnTx/>
              <a:uFillTx/>
              <a:latin typeface="Verdana"/>
              <a:ea typeface="+mn-ea"/>
              <a:cs typeface="+mn-cs"/>
            </a:endParaRPr>
          </a:p>
        </p:txBody>
      </p:sp>
      <p:sp>
        <p:nvSpPr>
          <p:cNvPr id="21" name="Rectangle 20">
            <a:extLst>
              <a:ext uri="{FF2B5EF4-FFF2-40B4-BE49-F238E27FC236}">
                <a16:creationId xmlns:a16="http://schemas.microsoft.com/office/drawing/2014/main" id="{E1F1A920-D432-2341-9E07-5943914FD865}"/>
              </a:ext>
            </a:extLst>
          </p:cNvPr>
          <p:cNvSpPr/>
          <p:nvPr/>
        </p:nvSpPr>
        <p:spPr>
          <a:xfrm>
            <a:off x="496847" y="1405320"/>
            <a:ext cx="5739441"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THEORETICAL REASONING</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a:extLst>
              <a:ext uri="{FF2B5EF4-FFF2-40B4-BE49-F238E27FC236}">
                <a16:creationId xmlns:a16="http://schemas.microsoft.com/office/drawing/2014/main" id="{F2FF13D4-26F4-F24F-B5E2-559B0DE20302}"/>
              </a:ext>
            </a:extLst>
          </p:cNvPr>
          <p:cNvSpPr/>
          <p:nvPr/>
        </p:nvSpPr>
        <p:spPr>
          <a:xfrm>
            <a:off x="6598523" y="1405320"/>
            <a:ext cx="2566072"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PLATFORM PROPOSAL</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6" name="TextBox 25">
            <a:extLst>
              <a:ext uri="{FF2B5EF4-FFF2-40B4-BE49-F238E27FC236}">
                <a16:creationId xmlns:a16="http://schemas.microsoft.com/office/drawing/2014/main" id="{96B9E63B-2351-F142-A9AA-76814D840599}"/>
              </a:ext>
            </a:extLst>
          </p:cNvPr>
          <p:cNvSpPr txBox="1"/>
          <p:nvPr/>
        </p:nvSpPr>
        <p:spPr>
          <a:xfrm>
            <a:off x="1497628" y="62419"/>
            <a:ext cx="5100895" cy="461665"/>
          </a:xfrm>
          <a:prstGeom prst="rect">
            <a:avLst/>
          </a:prstGeom>
          <a:noFill/>
        </p:spPr>
        <p:txBody>
          <a:bodyPr wrap="square" rtlCol="0">
            <a:spAutoFit/>
          </a:bodyPr>
          <a:lstStyle/>
          <a:p>
            <a:r>
              <a:rPr lang="en-GB" b="1">
                <a:solidFill>
                  <a:srgbClr val="6639B7"/>
                </a:solidFill>
              </a:rPr>
              <a:t>Empowered » </a:t>
            </a:r>
            <a:r>
              <a:rPr lang="en-US" b="1">
                <a:solidFill>
                  <a:srgbClr val="595959"/>
                </a:solidFill>
              </a:rPr>
              <a:t>Wellbeing</a:t>
            </a:r>
          </a:p>
        </p:txBody>
      </p:sp>
      <p:pic>
        <p:nvPicPr>
          <p:cNvPr id="14" name="Picture 13">
            <a:extLst>
              <a:ext uri="{FF2B5EF4-FFF2-40B4-BE49-F238E27FC236}">
                <a16:creationId xmlns:a16="http://schemas.microsoft.com/office/drawing/2014/main" id="{F4486C95-224A-CB48-92A3-93CC4410DE5B}"/>
              </a:ext>
            </a:extLst>
          </p:cNvPr>
          <p:cNvPicPr>
            <a:picLocks noChangeAspect="1"/>
          </p:cNvPicPr>
          <p:nvPr/>
        </p:nvPicPr>
        <p:blipFill>
          <a:blip r:embed="rId2"/>
          <a:stretch>
            <a:fillRect/>
          </a:stretch>
        </p:blipFill>
        <p:spPr>
          <a:xfrm>
            <a:off x="4960186" y="-3729374"/>
            <a:ext cx="7015543" cy="3579359"/>
          </a:xfrm>
          <a:prstGeom prst="rect">
            <a:avLst/>
          </a:prstGeom>
        </p:spPr>
      </p:pic>
      <p:sp>
        <p:nvSpPr>
          <p:cNvPr id="2" name="Rectangle 1">
            <a:extLst>
              <a:ext uri="{FF2B5EF4-FFF2-40B4-BE49-F238E27FC236}">
                <a16:creationId xmlns:a16="http://schemas.microsoft.com/office/drawing/2014/main" id="{9EF49957-B866-184B-84EC-C3EA27BA8025}"/>
              </a:ext>
            </a:extLst>
          </p:cNvPr>
          <p:cNvSpPr/>
          <p:nvPr/>
        </p:nvSpPr>
        <p:spPr>
          <a:xfrm>
            <a:off x="548606" y="1821697"/>
            <a:ext cx="5687682" cy="4201150"/>
          </a:xfrm>
          <a:prstGeom prst="rect">
            <a:avLst/>
          </a:prstGeom>
        </p:spPr>
        <p:txBody>
          <a:bodyPr wrap="square">
            <a:spAutoFit/>
          </a:bodyPr>
          <a:lstStyle/>
          <a:p>
            <a:pPr fontAlgn="base"/>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We know that investing in health and wellbeing can improve productivity, as the following examples show.</a:t>
            </a:r>
          </a:p>
          <a:p>
            <a:pPr marL="171450" indent="-171450" fontAlgn="base">
              <a:spcBef>
                <a:spcPts val="600"/>
              </a:spcBef>
              <a:buFont typeface="Arial" panose="020B0604020202020204" pitchFamily="34" charset="0"/>
              <a:buChar char="•"/>
            </a:pP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The London School of Economics analyzed data from the Royal Mail, where an </a:t>
            </a:r>
            <a:r>
              <a:rPr lang="en-US" sz="12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investment of £45 million [in wellbeing initiatives] generated a £225 million return on investment </a:t>
            </a: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from 2004 to 2007. The study concluded that, were the 13 worst-performing sectors to follow suit, the impact on the UK economy could be £1.45 billion (Marsden and </a:t>
            </a:r>
            <a:r>
              <a:rPr lang="en-US" sz="1200" b="0" i="0" err="1">
                <a:solidFill>
                  <a:srgbClr val="000000"/>
                </a:solidFill>
                <a:effectLst/>
                <a:latin typeface="Verdana" panose="020B0604030504040204" pitchFamily="34" charset="0"/>
                <a:ea typeface="Verdana" panose="020B0604030504040204" pitchFamily="34" charset="0"/>
                <a:cs typeface="Verdana" panose="020B0604030504040204" pitchFamily="34" charset="0"/>
              </a:rPr>
              <a:t>Moriconi</a:t>
            </a: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 2010).</a:t>
            </a:r>
          </a:p>
          <a:p>
            <a:pPr marL="171450" indent="-171450" fontAlgn="base">
              <a:spcBef>
                <a:spcPts val="600"/>
              </a:spcBef>
              <a:buFont typeface="Arial" panose="020B0604020202020204" pitchFamily="34" charset="0"/>
              <a:buChar char="•"/>
            </a:pPr>
            <a:r>
              <a:rPr lang="en-US" sz="12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NHS Trusts that score highly on the health and wellbeing </a:t>
            </a: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index (measured annually through the NHS Staff Survey) have </a:t>
            </a:r>
            <a:r>
              <a:rPr lang="en-US" sz="12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better performance</a:t>
            </a: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 across a range of measures, including financial, spending on agency staff, patient satisfaction and fewer acute infections.</a:t>
            </a:r>
          </a:p>
          <a:p>
            <a:pPr marL="171450" indent="-171450" fontAlgn="base">
              <a:spcBef>
                <a:spcPts val="600"/>
              </a:spcBef>
              <a:buFont typeface="Arial" panose="020B0604020202020204" pitchFamily="34" charset="0"/>
              <a:buChar char="•"/>
            </a:pP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An organization that </a:t>
            </a:r>
            <a:r>
              <a:rPr lang="en-US" sz="12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changed its focus to skills and abilities </a:t>
            </a: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(e.g. training on safety and communication), </a:t>
            </a:r>
            <a:r>
              <a:rPr lang="en-US" sz="12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motivation</a:t>
            </a: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 (e.g. reward-based management) </a:t>
            </a:r>
            <a:r>
              <a:rPr lang="en-US" sz="12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and job design </a:t>
            </a: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saw a small improvement in job satisfaction (8 per cent), but </a:t>
            </a:r>
            <a:r>
              <a:rPr lang="en-US" sz="12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had a bigger impact on productivity </a:t>
            </a: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(up by 14 per cent). After the intervention, there was also a 24 per cent reduction in time delays, a 33 per cent reduction in accidents and a 77 per cent reduction in lost-time incidents (</a:t>
            </a:r>
            <a:r>
              <a:rPr lang="en-US" sz="1200" b="0" i="0" err="1">
                <a:solidFill>
                  <a:srgbClr val="000000"/>
                </a:solidFill>
                <a:effectLst/>
                <a:latin typeface="Verdana" panose="020B0604030504040204" pitchFamily="34" charset="0"/>
                <a:ea typeface="Verdana" panose="020B0604030504040204" pitchFamily="34" charset="0"/>
                <a:cs typeface="Verdana" panose="020B0604030504040204" pitchFamily="34" charset="0"/>
              </a:rPr>
              <a:t>Tregaskis</a:t>
            </a:r>
            <a:r>
              <a:rPr lang="en-US" sz="12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 et al, 2013).</a:t>
            </a:r>
          </a:p>
        </p:txBody>
      </p:sp>
      <p:cxnSp>
        <p:nvCxnSpPr>
          <p:cNvPr id="16" name="Straight Connector 15">
            <a:extLst>
              <a:ext uri="{FF2B5EF4-FFF2-40B4-BE49-F238E27FC236}">
                <a16:creationId xmlns:a16="http://schemas.microsoft.com/office/drawing/2014/main" id="{FF3587F5-DC3B-F040-9A44-571F21117500}"/>
              </a:ext>
            </a:extLst>
          </p:cNvPr>
          <p:cNvCxnSpPr>
            <a:cxnSpLocks/>
          </p:cNvCxnSpPr>
          <p:nvPr/>
        </p:nvCxnSpPr>
        <p:spPr>
          <a:xfrm flipH="1">
            <a:off x="6489503" y="1388067"/>
            <a:ext cx="1" cy="46516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1B3C24-0EE5-DD4A-A245-13D006EAD799}"/>
              </a:ext>
            </a:extLst>
          </p:cNvPr>
          <p:cNvSpPr txBox="1"/>
          <p:nvPr/>
        </p:nvSpPr>
        <p:spPr>
          <a:xfrm>
            <a:off x="6598523" y="4870145"/>
            <a:ext cx="5044867" cy="1169551"/>
          </a:xfrm>
          <a:prstGeom prst="rect">
            <a:avLst/>
          </a:prstGeom>
          <a:noFill/>
        </p:spPr>
        <p:txBody>
          <a:bodyPr wrap="square" rtlCol="0" anchor="b">
            <a:spAutoFit/>
          </a:bodyPr>
          <a:lstStyle/>
          <a:p>
            <a:r>
              <a:rPr lang="en-US" sz="1400"/>
              <a:t>Sources:</a:t>
            </a:r>
          </a:p>
          <a:p>
            <a:pPr marL="285750" indent="-285750">
              <a:buFont typeface="Apple Symbols" panose="02000000000000000000" pitchFamily="2" charset="-79"/>
              <a:buChar char="⨯"/>
            </a:pPr>
            <a:r>
              <a:rPr lang="en-US" sz="1400"/>
              <a:t>CSAT: Employee CSAT surveys</a:t>
            </a:r>
          </a:p>
          <a:p>
            <a:pPr marL="285750" indent="-285750">
              <a:buFont typeface="Apple Symbols" panose="02000000000000000000" pitchFamily="2" charset="-79"/>
              <a:buChar char="⨯"/>
            </a:pPr>
            <a:r>
              <a:rPr lang="en-US" sz="1400"/>
              <a:t>OOH work: Meeting analytics + Email analytics</a:t>
            </a:r>
          </a:p>
          <a:p>
            <a:pPr marL="285750" indent="-285750">
              <a:buFont typeface="Apple Symbols" panose="02000000000000000000" pitchFamily="2" charset="-79"/>
              <a:buChar char="⨯"/>
            </a:pPr>
            <a:r>
              <a:rPr lang="en-US" sz="1400"/>
              <a:t>Unused holidays: HR data</a:t>
            </a:r>
          </a:p>
          <a:p>
            <a:pPr marL="285750" indent="-285750">
              <a:buFont typeface="Apple Symbols" panose="02000000000000000000" pitchFamily="2" charset="-79"/>
              <a:buChar char="⨯"/>
            </a:pPr>
            <a:r>
              <a:rPr lang="en-US" sz="1400"/>
              <a:t>Sick days: HR data</a:t>
            </a:r>
          </a:p>
        </p:txBody>
      </p:sp>
      <p:grpSp>
        <p:nvGrpSpPr>
          <p:cNvPr id="42" name="Group 41">
            <a:extLst>
              <a:ext uri="{FF2B5EF4-FFF2-40B4-BE49-F238E27FC236}">
                <a16:creationId xmlns:a16="http://schemas.microsoft.com/office/drawing/2014/main" id="{9E6A6D08-CEE6-B446-B2E9-29CCA4A8EA55}"/>
              </a:ext>
            </a:extLst>
          </p:cNvPr>
          <p:cNvGrpSpPr/>
          <p:nvPr/>
        </p:nvGrpSpPr>
        <p:grpSpPr>
          <a:xfrm>
            <a:off x="572773" y="226037"/>
            <a:ext cx="850392" cy="850392"/>
            <a:chOff x="3253855" y="783957"/>
            <a:chExt cx="1372153" cy="1372153"/>
          </a:xfrm>
        </p:grpSpPr>
        <p:sp>
          <p:nvSpPr>
            <p:cNvPr id="43" name="Oval 42">
              <a:extLst>
                <a:ext uri="{FF2B5EF4-FFF2-40B4-BE49-F238E27FC236}">
                  <a16:creationId xmlns:a16="http://schemas.microsoft.com/office/drawing/2014/main" id="{B1E09417-F4AC-344D-B4F9-2AF69AB66BA7}"/>
                </a:ext>
              </a:extLst>
            </p:cNvPr>
            <p:cNvSpPr/>
            <p:nvPr/>
          </p:nvSpPr>
          <p:spPr>
            <a:xfrm>
              <a:off x="3253855" y="783957"/>
              <a:ext cx="1372153" cy="1372153"/>
            </a:xfrm>
            <a:prstGeom prst="ellipse">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639B7"/>
                </a:solidFill>
                <a:effectLst/>
                <a:uLnTx/>
                <a:uFillTx/>
                <a:latin typeface="Verdana"/>
                <a:ea typeface="+mn-ea"/>
                <a:cs typeface="+mn-cs"/>
              </a:endParaRPr>
            </a:p>
          </p:txBody>
        </p:sp>
        <p:pic>
          <p:nvPicPr>
            <p:cNvPr id="44" name="Graphic 43" descr="Group of people">
              <a:extLst>
                <a:ext uri="{FF2B5EF4-FFF2-40B4-BE49-F238E27FC236}">
                  <a16:creationId xmlns:a16="http://schemas.microsoft.com/office/drawing/2014/main" id="{1B6CA639-2A88-B645-A5BA-FCD7AEA5F0F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85177" y="1005084"/>
              <a:ext cx="914400" cy="914400"/>
            </a:xfrm>
            <a:prstGeom prst="rect">
              <a:avLst/>
            </a:prstGeom>
          </p:spPr>
        </p:pic>
      </p:grpSp>
      <p:pic>
        <p:nvPicPr>
          <p:cNvPr id="3" name="Picture 2">
            <a:extLst>
              <a:ext uri="{FF2B5EF4-FFF2-40B4-BE49-F238E27FC236}">
                <a16:creationId xmlns:a16="http://schemas.microsoft.com/office/drawing/2014/main" id="{389056FC-6915-094D-AFA3-EEFC12EA380F}"/>
              </a:ext>
            </a:extLst>
          </p:cNvPr>
          <p:cNvPicPr>
            <a:picLocks noChangeAspect="1"/>
          </p:cNvPicPr>
          <p:nvPr/>
        </p:nvPicPr>
        <p:blipFill>
          <a:blip r:embed="rId5"/>
          <a:stretch>
            <a:fillRect/>
          </a:stretch>
        </p:blipFill>
        <p:spPr>
          <a:xfrm>
            <a:off x="7815901" y="2741918"/>
            <a:ext cx="3008859" cy="1943926"/>
          </a:xfrm>
          <a:prstGeom prst="rect">
            <a:avLst/>
          </a:prstGeom>
        </p:spPr>
      </p:pic>
      <p:grpSp>
        <p:nvGrpSpPr>
          <p:cNvPr id="45" name="Group 44">
            <a:extLst>
              <a:ext uri="{FF2B5EF4-FFF2-40B4-BE49-F238E27FC236}">
                <a16:creationId xmlns:a16="http://schemas.microsoft.com/office/drawing/2014/main" id="{1CCB8A81-6F83-6E40-9EA1-9F103E1A8DC4}"/>
              </a:ext>
            </a:extLst>
          </p:cNvPr>
          <p:cNvGrpSpPr/>
          <p:nvPr/>
        </p:nvGrpSpPr>
        <p:grpSpPr>
          <a:xfrm>
            <a:off x="8393195" y="2110362"/>
            <a:ext cx="1445724" cy="721512"/>
            <a:chOff x="968588" y="3763546"/>
            <a:chExt cx="1445724" cy="721512"/>
          </a:xfrm>
        </p:grpSpPr>
        <p:sp>
          <p:nvSpPr>
            <p:cNvPr id="46" name="Rectangle 45">
              <a:extLst>
                <a:ext uri="{FF2B5EF4-FFF2-40B4-BE49-F238E27FC236}">
                  <a16:creationId xmlns:a16="http://schemas.microsoft.com/office/drawing/2014/main" id="{676CD419-60CE-B648-A113-E9ABF66BD03A}"/>
                </a:ext>
              </a:extLst>
            </p:cNvPr>
            <p:cNvSpPr/>
            <p:nvPr/>
          </p:nvSpPr>
          <p:spPr>
            <a:xfrm>
              <a:off x="968588" y="4167122"/>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6639B7"/>
                  </a:solidFill>
                  <a:effectLst/>
                  <a:uLnTx/>
                  <a:uFillTx/>
                  <a:latin typeface="Verdana"/>
                  <a:ea typeface="+mn-ea"/>
                  <a:cs typeface="+mn-cs"/>
                </a:rPr>
                <a:t>Empowered</a:t>
              </a:r>
            </a:p>
          </p:txBody>
        </p:sp>
        <p:grpSp>
          <p:nvGrpSpPr>
            <p:cNvPr id="47" name="Group 46">
              <a:extLst>
                <a:ext uri="{FF2B5EF4-FFF2-40B4-BE49-F238E27FC236}">
                  <a16:creationId xmlns:a16="http://schemas.microsoft.com/office/drawing/2014/main" id="{907AFBD7-E929-B644-9929-1DBEF5E2FBB3}"/>
                </a:ext>
              </a:extLst>
            </p:cNvPr>
            <p:cNvGrpSpPr/>
            <p:nvPr/>
          </p:nvGrpSpPr>
          <p:grpSpPr>
            <a:xfrm>
              <a:off x="1472845" y="3763546"/>
              <a:ext cx="437211" cy="437211"/>
              <a:chOff x="3253855" y="783957"/>
              <a:chExt cx="1372153" cy="1372153"/>
            </a:xfrm>
          </p:grpSpPr>
          <p:sp>
            <p:nvSpPr>
              <p:cNvPr id="48" name="Oval 47">
                <a:extLst>
                  <a:ext uri="{FF2B5EF4-FFF2-40B4-BE49-F238E27FC236}">
                    <a16:creationId xmlns:a16="http://schemas.microsoft.com/office/drawing/2014/main" id="{32DE9C57-4DE4-554F-A7D0-6CD966B3F101}"/>
                  </a:ext>
                </a:extLst>
              </p:cNvPr>
              <p:cNvSpPr/>
              <p:nvPr/>
            </p:nvSpPr>
            <p:spPr>
              <a:xfrm>
                <a:off x="3253855" y="783957"/>
                <a:ext cx="1372153" cy="1372153"/>
              </a:xfrm>
              <a:prstGeom prst="ellipse">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639B7"/>
                  </a:solidFill>
                  <a:effectLst/>
                  <a:uLnTx/>
                  <a:uFillTx/>
                  <a:latin typeface="Verdana"/>
                  <a:ea typeface="+mn-ea"/>
                  <a:cs typeface="+mn-cs"/>
                </a:endParaRPr>
              </a:p>
            </p:txBody>
          </p:sp>
          <p:pic>
            <p:nvPicPr>
              <p:cNvPr id="49" name="Graphic 48" descr="Group of people">
                <a:extLst>
                  <a:ext uri="{FF2B5EF4-FFF2-40B4-BE49-F238E27FC236}">
                    <a16:creationId xmlns:a16="http://schemas.microsoft.com/office/drawing/2014/main" id="{101F4222-8208-0448-844C-ABDB41C1FCA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85177" y="1005084"/>
                <a:ext cx="914400" cy="914400"/>
              </a:xfrm>
              <a:prstGeom prst="rect">
                <a:avLst/>
              </a:prstGeom>
            </p:spPr>
          </p:pic>
        </p:grpSp>
      </p:grpSp>
    </p:spTree>
    <p:extLst>
      <p:ext uri="{BB962C8B-B14F-4D97-AF65-F5344CB8AC3E}">
        <p14:creationId xmlns:p14="http://schemas.microsoft.com/office/powerpoint/2010/main" val="337481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BCF8B200-E04A-2948-B5E4-70C87F4EC3C1}"/>
              </a:ext>
            </a:extLst>
          </p:cNvPr>
          <p:cNvSpPr txBox="1">
            <a:spLocks/>
          </p:cNvSpPr>
          <p:nvPr/>
        </p:nvSpPr>
        <p:spPr>
          <a:xfrm>
            <a:off x="1497628" y="365203"/>
            <a:ext cx="8738571" cy="72008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400" b="1" kern="1200" baseline="0">
                <a:solidFill>
                  <a:schemeClr val="tx1"/>
                </a:solidFill>
                <a:latin typeface="Verdana" pitchFamily="34" charset="0"/>
                <a:ea typeface="Verdana" pitchFamily="34" charset="0"/>
                <a:cs typeface="Verdan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ysClr val="windowText" lastClr="000000"/>
                </a:solidFill>
                <a:effectLst/>
                <a:uLnTx/>
                <a:uFillTx/>
                <a:latin typeface="Verdana" pitchFamily="34" charset="0"/>
                <a:ea typeface="Verdana" pitchFamily="34" charset="0"/>
                <a:cs typeface="Verdana" pitchFamily="34" charset="0"/>
              </a:rPr>
              <a:t>Several elements of an employee onboarding are critical for the productivity mid-term</a:t>
            </a:r>
            <a:endParaRPr kumimoji="0" lang="en-US" sz="1800" b="0" i="0" u="none" strike="noStrike" kern="1200" cap="none" spc="0" normalizeH="0" baseline="0" noProof="0">
              <a:ln>
                <a:noFill/>
              </a:ln>
              <a:solidFill>
                <a:srgbClr val="0066A1"/>
              </a:solidFill>
              <a:effectLst/>
              <a:uLnTx/>
              <a:uFillTx/>
              <a:latin typeface="Verdana" pitchFamily="34" charset="0"/>
              <a:ea typeface="Verdana" pitchFamily="34" charset="0"/>
              <a:cs typeface="Verdana" pitchFamily="34" charset="0"/>
            </a:endParaRPr>
          </a:p>
        </p:txBody>
      </p:sp>
      <p:sp>
        <p:nvSpPr>
          <p:cNvPr id="25" name="Slide Number Placeholder 24">
            <a:extLst>
              <a:ext uri="{FF2B5EF4-FFF2-40B4-BE49-F238E27FC236}">
                <a16:creationId xmlns:a16="http://schemas.microsoft.com/office/drawing/2014/main" id="{BAFD0C01-5384-FC44-BB0E-E88973102C92}"/>
              </a:ext>
            </a:extLst>
          </p:cNvPr>
          <p:cNvSpPr>
            <a:spLocks noGrp="1"/>
          </p:cNvSpPr>
          <p:nvPr>
            <p:ph type="sldNum" sz="quarter" idx="4"/>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D1EFB977-7B4C-40FA-A2C2-422C9DB5E7C0}" type="slidenum">
              <a:rPr kumimoji="0" lang="fr-FR" sz="933" b="0" i="0" u="none" strike="noStrike" kern="1200" cap="none" spc="0" normalizeH="0" baseline="0" noProof="0" smtClean="0">
                <a:ln>
                  <a:noFill/>
                </a:ln>
                <a:solidFill>
                  <a:prstClr val="black"/>
                </a:solidFill>
                <a:effectLst/>
                <a:uLnTx/>
                <a:uFillTx/>
                <a:latin typeface="Verdana"/>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16</a:t>
            </a:fld>
            <a:endParaRPr kumimoji="0" lang="fr-FR" sz="933" b="0" i="0" u="none" strike="noStrike" kern="1200" cap="none" spc="0" normalizeH="0" baseline="0" noProof="0">
              <a:ln>
                <a:noFill/>
              </a:ln>
              <a:solidFill>
                <a:prstClr val="black"/>
              </a:solidFill>
              <a:effectLst/>
              <a:uLnTx/>
              <a:uFillTx/>
              <a:latin typeface="Verdana"/>
              <a:ea typeface="+mn-ea"/>
              <a:cs typeface="+mn-cs"/>
            </a:endParaRPr>
          </a:p>
        </p:txBody>
      </p:sp>
      <p:sp>
        <p:nvSpPr>
          <p:cNvPr id="21" name="Rectangle 20">
            <a:extLst>
              <a:ext uri="{FF2B5EF4-FFF2-40B4-BE49-F238E27FC236}">
                <a16:creationId xmlns:a16="http://schemas.microsoft.com/office/drawing/2014/main" id="{E1F1A920-D432-2341-9E07-5943914FD865}"/>
              </a:ext>
            </a:extLst>
          </p:cNvPr>
          <p:cNvSpPr/>
          <p:nvPr/>
        </p:nvSpPr>
        <p:spPr>
          <a:xfrm>
            <a:off x="496847" y="1405320"/>
            <a:ext cx="5739441"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KEY REASONS</a:t>
            </a:r>
            <a:endParaRPr lang="en-US" sz="1400">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1E259BB9-E4EE-A44D-9540-39BA37FC7E3A}"/>
              </a:ext>
            </a:extLst>
          </p:cNvPr>
          <p:cNvCxnSpPr>
            <a:cxnSpLocks/>
          </p:cNvCxnSpPr>
          <p:nvPr/>
        </p:nvCxnSpPr>
        <p:spPr>
          <a:xfrm flipH="1">
            <a:off x="6146536" y="1388067"/>
            <a:ext cx="1" cy="46516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6B9E63B-2351-F142-A9AA-76814D840599}"/>
              </a:ext>
            </a:extLst>
          </p:cNvPr>
          <p:cNvSpPr txBox="1"/>
          <p:nvPr/>
        </p:nvSpPr>
        <p:spPr>
          <a:xfrm>
            <a:off x="1497627" y="62419"/>
            <a:ext cx="6583691" cy="369332"/>
          </a:xfrm>
          <a:prstGeom prst="rect">
            <a:avLst/>
          </a:prstGeom>
          <a:noFill/>
        </p:spPr>
        <p:txBody>
          <a:bodyPr wrap="square" rtlCol="0">
            <a:spAutoFit/>
          </a:bodyPr>
          <a:lstStyle/>
          <a:p>
            <a:r>
              <a:rPr lang="en-GB" b="1">
                <a:solidFill>
                  <a:srgbClr val="D71F85"/>
                </a:solidFill>
              </a:rPr>
              <a:t>Educated » </a:t>
            </a:r>
            <a:r>
              <a:rPr lang="en-US" b="1">
                <a:solidFill>
                  <a:srgbClr val="595959"/>
                </a:solidFill>
              </a:rPr>
              <a:t>Time to productive</a:t>
            </a:r>
          </a:p>
        </p:txBody>
      </p:sp>
      <p:sp>
        <p:nvSpPr>
          <p:cNvPr id="14" name="Rectangle 13">
            <a:extLst>
              <a:ext uri="{FF2B5EF4-FFF2-40B4-BE49-F238E27FC236}">
                <a16:creationId xmlns:a16="http://schemas.microsoft.com/office/drawing/2014/main" id="{77804A11-03CF-3D4D-9196-6AF017247C72}"/>
              </a:ext>
            </a:extLst>
          </p:cNvPr>
          <p:cNvSpPr/>
          <p:nvPr/>
        </p:nvSpPr>
        <p:spPr>
          <a:xfrm>
            <a:off x="1950464" y="5260318"/>
            <a:ext cx="4077006" cy="600164"/>
          </a:xfrm>
          <a:prstGeom prst="rect">
            <a:avLst/>
          </a:prstGeom>
        </p:spPr>
        <p:txBody>
          <a:bodyPr wrap="square">
            <a:spAutoFit/>
          </a:bodyPr>
          <a:lstStyle/>
          <a:p>
            <a:r>
              <a:rPr lang="en-US" sz="1100" b="0" i="0">
                <a:solidFill>
                  <a:srgbClr val="000000"/>
                </a:solidFill>
                <a:effectLst/>
                <a:latin typeface="Roboto"/>
              </a:rPr>
              <a:t>+ The quality of a newcomer’s network </a:t>
            </a:r>
            <a:r>
              <a:rPr lang="en-US" sz="1100" b="1" i="0">
                <a:solidFill>
                  <a:srgbClr val="5B290E"/>
                </a:solidFill>
                <a:effectLst/>
                <a:latin typeface="Roboto"/>
              </a:rPr>
              <a:t>dramatically decreases time to productivity and odds of unwanted attrition</a:t>
            </a:r>
            <a:r>
              <a:rPr lang="en-US" sz="1100" b="0" i="0">
                <a:solidFill>
                  <a:srgbClr val="000000"/>
                </a:solidFill>
                <a:effectLst/>
                <a:latin typeface="Roboto"/>
              </a:rPr>
              <a:t>. </a:t>
            </a:r>
            <a:endParaRPr lang="en-US" sz="1100"/>
          </a:p>
        </p:txBody>
      </p:sp>
      <p:sp>
        <p:nvSpPr>
          <p:cNvPr id="24" name="Rectangle 23">
            <a:extLst>
              <a:ext uri="{FF2B5EF4-FFF2-40B4-BE49-F238E27FC236}">
                <a16:creationId xmlns:a16="http://schemas.microsoft.com/office/drawing/2014/main" id="{75A65915-FAC7-DA4C-A5E5-8392E02921F4}"/>
              </a:ext>
            </a:extLst>
          </p:cNvPr>
          <p:cNvSpPr/>
          <p:nvPr/>
        </p:nvSpPr>
        <p:spPr>
          <a:xfrm>
            <a:off x="652068" y="2040932"/>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a:t>1</a:t>
            </a:r>
          </a:p>
        </p:txBody>
      </p:sp>
      <p:sp>
        <p:nvSpPr>
          <p:cNvPr id="28" name="TextBox 27">
            <a:extLst>
              <a:ext uri="{FF2B5EF4-FFF2-40B4-BE49-F238E27FC236}">
                <a16:creationId xmlns:a16="http://schemas.microsoft.com/office/drawing/2014/main" id="{DD85F558-3849-D146-98DA-ACE25B58A988}"/>
              </a:ext>
            </a:extLst>
          </p:cNvPr>
          <p:cNvSpPr txBox="1"/>
          <p:nvPr/>
        </p:nvSpPr>
        <p:spPr>
          <a:xfrm>
            <a:off x="1595780" y="1971120"/>
            <a:ext cx="4460999" cy="923330"/>
          </a:xfrm>
          <a:prstGeom prst="rect">
            <a:avLst/>
          </a:prstGeom>
          <a:noFill/>
        </p:spPr>
        <p:txBody>
          <a:bodyPr wrap="square" rtlCol="0" anchor="t">
            <a:spAutoFit/>
          </a:bodyPr>
          <a:lstStyle/>
          <a:p>
            <a:r>
              <a:rPr lang="en-US" sz="1800">
                <a:latin typeface="Rubik"/>
              </a:rPr>
              <a:t>You want the new </a:t>
            </a:r>
            <a:r>
              <a:rPr lang="en-US" sz="1800" b="1">
                <a:latin typeface="Rubik"/>
              </a:rPr>
              <a:t>employee excited about their job </a:t>
            </a:r>
            <a:r>
              <a:rPr lang="en-US" sz="1800">
                <a:latin typeface="Rubik"/>
              </a:rPr>
              <a:t>and on the fast track to productivity through proper onboarding practices</a:t>
            </a:r>
            <a:endParaRPr lang="en-US" sz="1800" b="1"/>
          </a:p>
        </p:txBody>
      </p:sp>
      <p:sp>
        <p:nvSpPr>
          <p:cNvPr id="29" name="Rectangle 28">
            <a:extLst>
              <a:ext uri="{FF2B5EF4-FFF2-40B4-BE49-F238E27FC236}">
                <a16:creationId xmlns:a16="http://schemas.microsoft.com/office/drawing/2014/main" id="{E4C92E30-A5F8-764D-8A07-CBE69ACEAF50}"/>
              </a:ext>
            </a:extLst>
          </p:cNvPr>
          <p:cNvSpPr/>
          <p:nvPr/>
        </p:nvSpPr>
        <p:spPr>
          <a:xfrm>
            <a:off x="652068" y="3034846"/>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a:t>2</a:t>
            </a:r>
          </a:p>
        </p:txBody>
      </p:sp>
      <p:sp>
        <p:nvSpPr>
          <p:cNvPr id="30" name="TextBox 29">
            <a:extLst>
              <a:ext uri="{FF2B5EF4-FFF2-40B4-BE49-F238E27FC236}">
                <a16:creationId xmlns:a16="http://schemas.microsoft.com/office/drawing/2014/main" id="{643AEBF1-A7B6-C347-A4E1-86001994EE75}"/>
              </a:ext>
            </a:extLst>
          </p:cNvPr>
          <p:cNvSpPr txBox="1"/>
          <p:nvPr/>
        </p:nvSpPr>
        <p:spPr>
          <a:xfrm>
            <a:off x="1595780" y="2965034"/>
            <a:ext cx="4460999" cy="1200329"/>
          </a:xfrm>
          <a:prstGeom prst="rect">
            <a:avLst/>
          </a:prstGeom>
          <a:noFill/>
        </p:spPr>
        <p:txBody>
          <a:bodyPr wrap="square" rtlCol="0" anchor="t">
            <a:spAutoFit/>
          </a:bodyPr>
          <a:lstStyle/>
          <a:p>
            <a:r>
              <a:rPr lang="en-US" sz="1800">
                <a:latin typeface="Rubik"/>
              </a:rPr>
              <a:t>Implement the </a:t>
            </a:r>
            <a:r>
              <a:rPr lang="en-US" sz="1800" b="1">
                <a:latin typeface="Rubik"/>
              </a:rPr>
              <a:t>appropriate training technologies </a:t>
            </a:r>
            <a:r>
              <a:rPr lang="en-US" sz="1800">
                <a:latin typeface="Rubik"/>
              </a:rPr>
              <a:t>to make it easy for employees to access training and onboarding from anywhere. </a:t>
            </a:r>
            <a:endParaRPr lang="en-US" sz="1800" b="1"/>
          </a:p>
        </p:txBody>
      </p:sp>
      <p:sp>
        <p:nvSpPr>
          <p:cNvPr id="31" name="Rectangle 30">
            <a:extLst>
              <a:ext uri="{FF2B5EF4-FFF2-40B4-BE49-F238E27FC236}">
                <a16:creationId xmlns:a16="http://schemas.microsoft.com/office/drawing/2014/main" id="{60C97843-3083-B640-8BA6-5D5CF177EEC1}"/>
              </a:ext>
            </a:extLst>
          </p:cNvPr>
          <p:cNvSpPr/>
          <p:nvPr/>
        </p:nvSpPr>
        <p:spPr>
          <a:xfrm>
            <a:off x="652068" y="4336872"/>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a:t>3</a:t>
            </a:r>
          </a:p>
        </p:txBody>
      </p:sp>
      <p:sp>
        <p:nvSpPr>
          <p:cNvPr id="32" name="TextBox 31">
            <a:extLst>
              <a:ext uri="{FF2B5EF4-FFF2-40B4-BE49-F238E27FC236}">
                <a16:creationId xmlns:a16="http://schemas.microsoft.com/office/drawing/2014/main" id="{16C361DC-9911-A840-A877-EE4FE14B181A}"/>
              </a:ext>
            </a:extLst>
          </p:cNvPr>
          <p:cNvSpPr txBox="1"/>
          <p:nvPr/>
        </p:nvSpPr>
        <p:spPr>
          <a:xfrm>
            <a:off x="1595780" y="4267060"/>
            <a:ext cx="4460999" cy="923330"/>
          </a:xfrm>
          <a:prstGeom prst="rect">
            <a:avLst/>
          </a:prstGeom>
          <a:noFill/>
        </p:spPr>
        <p:txBody>
          <a:bodyPr wrap="square" rtlCol="0" anchor="t">
            <a:spAutoFit/>
          </a:bodyPr>
          <a:lstStyle/>
          <a:p>
            <a:r>
              <a:rPr lang="en-US" sz="1800" b="1">
                <a:solidFill>
                  <a:srgbClr val="222222"/>
                </a:solidFill>
                <a:latin typeface="Rubik"/>
              </a:rPr>
              <a:t>Help new joiners understand </a:t>
            </a:r>
            <a:r>
              <a:rPr lang="en-US" sz="1800">
                <a:solidFill>
                  <a:srgbClr val="222222"/>
                </a:solidFill>
                <a:latin typeface="Rubik"/>
              </a:rPr>
              <a:t>the company's mission, values and goals propel the new model of the workplace.</a:t>
            </a:r>
            <a:endParaRPr lang="en-US" sz="1800" b="1"/>
          </a:p>
        </p:txBody>
      </p:sp>
      <p:pic>
        <p:nvPicPr>
          <p:cNvPr id="20" name="Picture 19">
            <a:extLst>
              <a:ext uri="{FF2B5EF4-FFF2-40B4-BE49-F238E27FC236}">
                <a16:creationId xmlns:a16="http://schemas.microsoft.com/office/drawing/2014/main" id="{36F4C5DB-1D2D-1942-903E-76F6B52C1E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7587" y="5218706"/>
            <a:ext cx="1253478" cy="773632"/>
          </a:xfrm>
          <a:prstGeom prst="rect">
            <a:avLst/>
          </a:prstGeom>
        </p:spPr>
      </p:pic>
      <p:sp>
        <p:nvSpPr>
          <p:cNvPr id="22" name="Rectangle 21">
            <a:extLst>
              <a:ext uri="{FF2B5EF4-FFF2-40B4-BE49-F238E27FC236}">
                <a16:creationId xmlns:a16="http://schemas.microsoft.com/office/drawing/2014/main" id="{F2FF13D4-26F4-F24F-B5E2-559B0DE20302}"/>
              </a:ext>
            </a:extLst>
          </p:cNvPr>
          <p:cNvSpPr/>
          <p:nvPr/>
        </p:nvSpPr>
        <p:spPr>
          <a:xfrm>
            <a:off x="6236288" y="1405320"/>
            <a:ext cx="5739441"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PLATFORM PROPOSAL</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34" name="TextBox 33">
            <a:extLst>
              <a:ext uri="{FF2B5EF4-FFF2-40B4-BE49-F238E27FC236}">
                <a16:creationId xmlns:a16="http://schemas.microsoft.com/office/drawing/2014/main" id="{B84782E8-0B72-B642-9BF9-56E773C83DEF}"/>
              </a:ext>
            </a:extLst>
          </p:cNvPr>
          <p:cNvSpPr txBox="1"/>
          <p:nvPr/>
        </p:nvSpPr>
        <p:spPr>
          <a:xfrm>
            <a:off x="6366293" y="4872560"/>
            <a:ext cx="5609415" cy="1169551"/>
          </a:xfrm>
          <a:prstGeom prst="rect">
            <a:avLst/>
          </a:prstGeom>
          <a:noFill/>
        </p:spPr>
        <p:txBody>
          <a:bodyPr wrap="square" rtlCol="0">
            <a:spAutoFit/>
          </a:bodyPr>
          <a:lstStyle/>
          <a:p>
            <a:r>
              <a:rPr lang="en-US" sz="1400"/>
              <a:t>Sources:</a:t>
            </a:r>
          </a:p>
          <a:p>
            <a:pPr marL="285750" indent="-285750">
              <a:buFont typeface="Apple Symbols" panose="02000000000000000000" pitchFamily="2" charset="-79"/>
              <a:buChar char="☑"/>
            </a:pPr>
            <a:r>
              <a:rPr lang="en-US" sz="1400"/>
              <a:t>Day one issues: GSAG / IMAC / SD tickets</a:t>
            </a:r>
          </a:p>
          <a:p>
            <a:pPr marL="285750" indent="-285750">
              <a:buFontTx/>
              <a:buChar char="-"/>
            </a:pPr>
            <a:r>
              <a:rPr lang="en-US" sz="1400"/>
              <a:t>Onboarding CSAT: ?</a:t>
            </a:r>
          </a:p>
          <a:p>
            <a:pPr marL="285750" indent="-285750">
              <a:buFontTx/>
              <a:buChar char="-"/>
            </a:pPr>
            <a:r>
              <a:rPr lang="en-US" sz="1400"/>
              <a:t>Strength new joiner network: Network analysis filtered down to new joiners</a:t>
            </a:r>
          </a:p>
        </p:txBody>
      </p:sp>
      <p:grpSp>
        <p:nvGrpSpPr>
          <p:cNvPr id="48" name="Group 47">
            <a:extLst>
              <a:ext uri="{FF2B5EF4-FFF2-40B4-BE49-F238E27FC236}">
                <a16:creationId xmlns:a16="http://schemas.microsoft.com/office/drawing/2014/main" id="{6F1DD9BA-D836-2A40-BD0D-1845F3E26C2A}"/>
              </a:ext>
            </a:extLst>
          </p:cNvPr>
          <p:cNvGrpSpPr/>
          <p:nvPr/>
        </p:nvGrpSpPr>
        <p:grpSpPr>
          <a:xfrm>
            <a:off x="572773" y="226037"/>
            <a:ext cx="850392" cy="850392"/>
            <a:chOff x="9309173" y="742675"/>
            <a:chExt cx="1372153" cy="1372153"/>
          </a:xfrm>
        </p:grpSpPr>
        <p:sp>
          <p:nvSpPr>
            <p:cNvPr id="49" name="Oval 48">
              <a:extLst>
                <a:ext uri="{FF2B5EF4-FFF2-40B4-BE49-F238E27FC236}">
                  <a16:creationId xmlns:a16="http://schemas.microsoft.com/office/drawing/2014/main" id="{73018C8C-C1B5-EA41-8209-E24A62AFFA7D}"/>
                </a:ext>
              </a:extLst>
            </p:cNvPr>
            <p:cNvSpPr/>
            <p:nvPr/>
          </p:nvSpPr>
          <p:spPr>
            <a:xfrm>
              <a:off x="9309173" y="742675"/>
              <a:ext cx="1372153" cy="1372153"/>
            </a:xfrm>
            <a:prstGeom prst="ellipse">
              <a:avLst/>
            </a:prstGeom>
            <a:solidFill>
              <a:srgbClr val="D71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50" name="Graphic 49" descr="Head with gears">
              <a:extLst>
                <a:ext uri="{FF2B5EF4-FFF2-40B4-BE49-F238E27FC236}">
                  <a16:creationId xmlns:a16="http://schemas.microsoft.com/office/drawing/2014/main" id="{E9503253-33BC-0E48-BD1F-62AE28D8EEA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06546" y="941126"/>
              <a:ext cx="1005840" cy="1005840"/>
            </a:xfrm>
            <a:prstGeom prst="rect">
              <a:avLst/>
            </a:prstGeom>
          </p:spPr>
        </p:pic>
      </p:grpSp>
      <p:pic>
        <p:nvPicPr>
          <p:cNvPr id="2" name="Picture 1">
            <a:extLst>
              <a:ext uri="{FF2B5EF4-FFF2-40B4-BE49-F238E27FC236}">
                <a16:creationId xmlns:a16="http://schemas.microsoft.com/office/drawing/2014/main" id="{58786C22-68CC-5E4F-8C94-9FAE9DB6293D}"/>
              </a:ext>
            </a:extLst>
          </p:cNvPr>
          <p:cNvPicPr>
            <a:picLocks noChangeAspect="1"/>
          </p:cNvPicPr>
          <p:nvPr/>
        </p:nvPicPr>
        <p:blipFill>
          <a:blip r:embed="rId5"/>
          <a:stretch>
            <a:fillRect/>
          </a:stretch>
        </p:blipFill>
        <p:spPr>
          <a:xfrm>
            <a:off x="6701056" y="2461141"/>
            <a:ext cx="5138725" cy="2282000"/>
          </a:xfrm>
          <a:prstGeom prst="rect">
            <a:avLst/>
          </a:prstGeom>
        </p:spPr>
      </p:pic>
      <p:grpSp>
        <p:nvGrpSpPr>
          <p:cNvPr id="67" name="Group 66">
            <a:extLst>
              <a:ext uri="{FF2B5EF4-FFF2-40B4-BE49-F238E27FC236}">
                <a16:creationId xmlns:a16="http://schemas.microsoft.com/office/drawing/2014/main" id="{04AD01D2-43B8-A944-A1EF-7C115DC1544D}"/>
              </a:ext>
            </a:extLst>
          </p:cNvPr>
          <p:cNvGrpSpPr/>
          <p:nvPr/>
        </p:nvGrpSpPr>
        <p:grpSpPr>
          <a:xfrm>
            <a:off x="8790475" y="1933530"/>
            <a:ext cx="1445724" cy="721512"/>
            <a:chOff x="968588" y="2159134"/>
            <a:chExt cx="1445724" cy="721512"/>
          </a:xfrm>
        </p:grpSpPr>
        <p:sp>
          <p:nvSpPr>
            <p:cNvPr id="68" name="Rectangle 67">
              <a:extLst>
                <a:ext uri="{FF2B5EF4-FFF2-40B4-BE49-F238E27FC236}">
                  <a16:creationId xmlns:a16="http://schemas.microsoft.com/office/drawing/2014/main" id="{0C58A852-871E-DF48-A0A7-785B7AB647BB}"/>
                </a:ext>
              </a:extLst>
            </p:cNvPr>
            <p:cNvSpPr/>
            <p:nvPr/>
          </p:nvSpPr>
          <p:spPr>
            <a:xfrm>
              <a:off x="968588" y="2562710"/>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D71F85"/>
                  </a:solidFill>
                  <a:effectLst/>
                  <a:uLnTx/>
                  <a:uFillTx/>
                  <a:latin typeface="Verdana"/>
                  <a:ea typeface="+mn-ea"/>
                  <a:cs typeface="+mn-cs"/>
                </a:rPr>
                <a:t>Educated</a:t>
              </a:r>
            </a:p>
          </p:txBody>
        </p:sp>
        <p:grpSp>
          <p:nvGrpSpPr>
            <p:cNvPr id="69" name="Group 68">
              <a:extLst>
                <a:ext uri="{FF2B5EF4-FFF2-40B4-BE49-F238E27FC236}">
                  <a16:creationId xmlns:a16="http://schemas.microsoft.com/office/drawing/2014/main" id="{72717850-1137-984D-8D1C-5F57A551E2E8}"/>
                </a:ext>
              </a:extLst>
            </p:cNvPr>
            <p:cNvGrpSpPr/>
            <p:nvPr/>
          </p:nvGrpSpPr>
          <p:grpSpPr>
            <a:xfrm>
              <a:off x="1472845" y="2159134"/>
              <a:ext cx="437211" cy="437211"/>
              <a:chOff x="9309173" y="742675"/>
              <a:chExt cx="1372153" cy="1372153"/>
            </a:xfrm>
          </p:grpSpPr>
          <p:sp>
            <p:nvSpPr>
              <p:cNvPr id="70" name="Oval 69">
                <a:extLst>
                  <a:ext uri="{FF2B5EF4-FFF2-40B4-BE49-F238E27FC236}">
                    <a16:creationId xmlns:a16="http://schemas.microsoft.com/office/drawing/2014/main" id="{335F40CD-7D2A-1F4A-B2B7-33F30D92F446}"/>
                  </a:ext>
                </a:extLst>
              </p:cNvPr>
              <p:cNvSpPr/>
              <p:nvPr/>
            </p:nvSpPr>
            <p:spPr>
              <a:xfrm>
                <a:off x="9309173" y="742675"/>
                <a:ext cx="1372153" cy="1372153"/>
              </a:xfrm>
              <a:prstGeom prst="ellipse">
                <a:avLst/>
              </a:prstGeom>
              <a:solidFill>
                <a:srgbClr val="D71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71" name="Graphic 70" descr="Head with gears">
                <a:extLst>
                  <a:ext uri="{FF2B5EF4-FFF2-40B4-BE49-F238E27FC236}">
                    <a16:creationId xmlns:a16="http://schemas.microsoft.com/office/drawing/2014/main" id="{8925D68D-EA44-BB47-989A-00DFEEB8B7B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06546" y="941126"/>
                <a:ext cx="1005840" cy="1005840"/>
              </a:xfrm>
              <a:prstGeom prst="rect">
                <a:avLst/>
              </a:prstGeom>
            </p:spPr>
          </p:pic>
        </p:grpSp>
      </p:grpSp>
    </p:spTree>
    <p:extLst>
      <p:ext uri="{BB962C8B-B14F-4D97-AF65-F5344CB8AC3E}">
        <p14:creationId xmlns:p14="http://schemas.microsoft.com/office/powerpoint/2010/main" val="2948485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C45D3ED3-50E7-1248-A108-46AB75B44069}"/>
              </a:ext>
            </a:extLst>
          </p:cNvPr>
          <p:cNvSpPr/>
          <p:nvPr/>
        </p:nvSpPr>
        <p:spPr>
          <a:xfrm>
            <a:off x="903958" y="1628652"/>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a:t>1</a:t>
            </a:r>
          </a:p>
        </p:txBody>
      </p:sp>
      <p:sp>
        <p:nvSpPr>
          <p:cNvPr id="75" name="TextBox 74">
            <a:extLst>
              <a:ext uri="{FF2B5EF4-FFF2-40B4-BE49-F238E27FC236}">
                <a16:creationId xmlns:a16="http://schemas.microsoft.com/office/drawing/2014/main" id="{94C849C5-54FD-4441-988D-7918B3162B73}"/>
              </a:ext>
            </a:extLst>
          </p:cNvPr>
          <p:cNvSpPr txBox="1"/>
          <p:nvPr/>
        </p:nvSpPr>
        <p:spPr>
          <a:xfrm>
            <a:off x="1966295" y="1558840"/>
            <a:ext cx="9657858" cy="830997"/>
          </a:xfrm>
          <a:prstGeom prst="rect">
            <a:avLst/>
          </a:prstGeom>
          <a:noFill/>
        </p:spPr>
        <p:txBody>
          <a:bodyPr wrap="square" rtlCol="0" anchor="t">
            <a:spAutoFit/>
          </a:bodyPr>
          <a:lstStyle/>
          <a:p>
            <a:pPr marR="0" lvl="0">
              <a:spcBef>
                <a:spcPts val="900"/>
              </a:spcBef>
              <a:spcAft>
                <a:spcPts val="0"/>
              </a:spcAft>
              <a:tabLst>
                <a:tab pos="457200" algn="l"/>
              </a:tabLst>
            </a:pP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Technology is progressing very fast, with new </a:t>
            </a:r>
            <a:r>
              <a:rPr lang="en-US"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digital-first players starting to dominate the world economy</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76" name="Rectangle 75">
            <a:extLst>
              <a:ext uri="{FF2B5EF4-FFF2-40B4-BE49-F238E27FC236}">
                <a16:creationId xmlns:a16="http://schemas.microsoft.com/office/drawing/2014/main" id="{AF54C113-56F7-664B-BB2C-2970417DFF16}"/>
              </a:ext>
            </a:extLst>
          </p:cNvPr>
          <p:cNvSpPr/>
          <p:nvPr/>
        </p:nvSpPr>
        <p:spPr>
          <a:xfrm>
            <a:off x="903958" y="2644670"/>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a:t>2</a:t>
            </a:r>
          </a:p>
        </p:txBody>
      </p:sp>
      <p:sp>
        <p:nvSpPr>
          <p:cNvPr id="77" name="TextBox 76">
            <a:extLst>
              <a:ext uri="{FF2B5EF4-FFF2-40B4-BE49-F238E27FC236}">
                <a16:creationId xmlns:a16="http://schemas.microsoft.com/office/drawing/2014/main" id="{BE6FB0F2-A774-9F4E-B3AD-3195AD94FB75}"/>
              </a:ext>
            </a:extLst>
          </p:cNvPr>
          <p:cNvSpPr txBox="1"/>
          <p:nvPr/>
        </p:nvSpPr>
        <p:spPr>
          <a:xfrm>
            <a:off x="1966296" y="2574858"/>
            <a:ext cx="9657857" cy="1569660"/>
          </a:xfrm>
          <a:prstGeom prst="rect">
            <a:avLst/>
          </a:prstGeom>
          <a:noFill/>
        </p:spPr>
        <p:txBody>
          <a:bodyPr wrap="square" rtlCol="0" anchor="t">
            <a:spAutoFit/>
          </a:bodyPr>
          <a:lstStyle/>
          <a:p>
            <a:pPr marR="0" lvl="0">
              <a:spcBef>
                <a:spcPts val="900"/>
              </a:spcBef>
              <a:spcAft>
                <a:spcPts val="0"/>
              </a:spcAft>
              <a:tabLst>
                <a:tab pos="457200" algn="l"/>
              </a:tabLst>
            </a:pP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To adapt to this fast-changing environment and stay competitive, it is mandatory for all organizations to design and appropriately govern a </a:t>
            </a:r>
            <a:r>
              <a:rPr lang="en-US"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people-focused Digital Transformation program</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78" name="Rectangle 77">
            <a:extLst>
              <a:ext uri="{FF2B5EF4-FFF2-40B4-BE49-F238E27FC236}">
                <a16:creationId xmlns:a16="http://schemas.microsoft.com/office/drawing/2014/main" id="{F29EB59C-47A1-C04E-91D1-1B038BB7B58E}"/>
              </a:ext>
            </a:extLst>
          </p:cNvPr>
          <p:cNvSpPr/>
          <p:nvPr/>
        </p:nvSpPr>
        <p:spPr>
          <a:xfrm>
            <a:off x="903958" y="4367968"/>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a:t>3</a:t>
            </a:r>
          </a:p>
        </p:txBody>
      </p:sp>
      <p:sp>
        <p:nvSpPr>
          <p:cNvPr id="79" name="TextBox 78">
            <a:extLst>
              <a:ext uri="{FF2B5EF4-FFF2-40B4-BE49-F238E27FC236}">
                <a16:creationId xmlns:a16="http://schemas.microsoft.com/office/drawing/2014/main" id="{1959BC5E-D087-344A-B7D8-810490513B13}"/>
              </a:ext>
            </a:extLst>
          </p:cNvPr>
          <p:cNvSpPr txBox="1"/>
          <p:nvPr/>
        </p:nvSpPr>
        <p:spPr>
          <a:xfrm>
            <a:off x="1966295" y="4298156"/>
            <a:ext cx="9657857" cy="1569660"/>
          </a:xfrm>
          <a:prstGeom prst="rect">
            <a:avLst/>
          </a:prstGeom>
          <a:noFill/>
        </p:spPr>
        <p:txBody>
          <a:bodyPr wrap="square" rtlCol="0" anchor="t">
            <a:spAutoFit/>
          </a:bodyPr>
          <a:lstStyle/>
          <a:p>
            <a:pPr marR="0" lvl="0">
              <a:spcBef>
                <a:spcPts val="900"/>
              </a:spcBef>
              <a:spcAft>
                <a:spcPts val="0"/>
              </a:spcAft>
              <a:tabLst>
                <a:tab pos="457200" algn="l"/>
              </a:tabLst>
            </a:pP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Atos, with our </a:t>
            </a:r>
            <a:r>
              <a:rPr lang="en-US"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Digital NOW program</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we are running our Digital Transformation </a:t>
            </a:r>
            <a:r>
              <a:rPr lang="en-US"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focusing on transforming our Employee and Customer Experience</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adjusting the way we work and the way we innovate.</a:t>
            </a:r>
          </a:p>
        </p:txBody>
      </p:sp>
      <p:sp>
        <p:nvSpPr>
          <p:cNvPr id="81" name="Slide Number Placeholder 2">
            <a:extLst>
              <a:ext uri="{FF2B5EF4-FFF2-40B4-BE49-F238E27FC236}">
                <a16:creationId xmlns:a16="http://schemas.microsoft.com/office/drawing/2014/main" id="{ADC3AB45-4601-B744-8401-007ABC184E84}"/>
              </a:ext>
            </a:extLst>
          </p:cNvPr>
          <p:cNvSpPr>
            <a:spLocks noGrp="1"/>
          </p:cNvSpPr>
          <p:nvPr>
            <p:ph type="sldNum" sz="quarter" idx="4"/>
          </p:nvPr>
        </p:nvSpPr>
        <p:spPr/>
        <p:txBody>
          <a:bodyPr/>
          <a:lstStyle/>
          <a:p>
            <a:fld id="{D1EFB977-7B4C-40FA-A2C2-422C9DB5E7C0}" type="slidenum">
              <a:rPr lang="fr-FR" smtClean="0"/>
              <a:pPr/>
              <a:t>2</a:t>
            </a:fld>
            <a:endParaRPr lang="fr-FR"/>
          </a:p>
        </p:txBody>
      </p:sp>
      <p:sp>
        <p:nvSpPr>
          <p:cNvPr id="10" name="TextBox 9">
            <a:extLst>
              <a:ext uri="{FF2B5EF4-FFF2-40B4-BE49-F238E27FC236}">
                <a16:creationId xmlns:a16="http://schemas.microsoft.com/office/drawing/2014/main" id="{05A5EA42-904F-4A9F-9514-95669792C20D}"/>
              </a:ext>
            </a:extLst>
          </p:cNvPr>
          <p:cNvSpPr txBox="1"/>
          <p:nvPr/>
        </p:nvSpPr>
        <p:spPr>
          <a:xfrm>
            <a:off x="447725" y="283442"/>
            <a:ext cx="9151137" cy="954107"/>
          </a:xfrm>
          <a:prstGeom prst="rect">
            <a:avLst/>
          </a:prstGeom>
        </p:spPr>
        <p:txBody>
          <a:bodyPr vert="horz" lIns="91440" tIns="45720" rIns="91440" bIns="45720" rtlCol="0" anchor="t" anchorCtr="0">
            <a:noAutofit/>
          </a:bodyPr>
          <a:lstStyle>
            <a:defPPr>
              <a:defRPr lang="en-US"/>
            </a:defPPr>
            <a:lvl1pPr marR="0" lvl="0" indent="0" defTabSz="914400" fontAlgn="auto">
              <a:lnSpc>
                <a:spcPct val="100000"/>
              </a:lnSpc>
              <a:spcBef>
                <a:spcPct val="0"/>
              </a:spcBef>
              <a:spcAft>
                <a:spcPts val="0"/>
              </a:spcAft>
              <a:buClrTx/>
              <a:buSzTx/>
              <a:buFontTx/>
              <a:buNone/>
              <a:tabLst/>
              <a:defRPr b="1" baseline="0">
                <a:solidFill>
                  <a:sysClr val="windowText" lastClr="000000"/>
                </a:solidFill>
                <a:latin typeface="Verdana" pitchFamily="34" charset="0"/>
                <a:ea typeface="Verdana" pitchFamily="34" charset="0"/>
                <a:cs typeface="Verdana" pitchFamily="34" charset="0"/>
              </a:defRPr>
            </a:lvl1pPr>
          </a:lstStyle>
          <a:p>
            <a:r>
              <a:rPr lang="en-US"/>
              <a:t>Why People Experience is on top of the agenda of every single corporate?</a:t>
            </a:r>
          </a:p>
        </p:txBody>
      </p:sp>
    </p:spTree>
    <p:extLst>
      <p:ext uri="{BB962C8B-B14F-4D97-AF65-F5344CB8AC3E}">
        <p14:creationId xmlns:p14="http://schemas.microsoft.com/office/powerpoint/2010/main" val="3029308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a:extLst>
              <a:ext uri="{FF2B5EF4-FFF2-40B4-BE49-F238E27FC236}">
                <a16:creationId xmlns:a16="http://schemas.microsoft.com/office/drawing/2014/main" id="{94C849C5-54FD-4441-988D-7918B3162B73}"/>
              </a:ext>
            </a:extLst>
          </p:cNvPr>
          <p:cNvSpPr txBox="1"/>
          <p:nvPr/>
        </p:nvSpPr>
        <p:spPr>
          <a:xfrm>
            <a:off x="546688" y="1412213"/>
            <a:ext cx="11317905" cy="4693593"/>
          </a:xfrm>
          <a:prstGeom prst="rect">
            <a:avLst/>
          </a:prstGeom>
          <a:noFill/>
        </p:spPr>
        <p:txBody>
          <a:bodyPr wrap="square" rtlCol="0" anchor="t">
            <a:spAutoFit/>
          </a:bodyPr>
          <a:lstStyle/>
          <a:p>
            <a:pPr marR="0" lvl="0">
              <a:spcBef>
                <a:spcPts val="2100"/>
              </a:spcBef>
              <a:spcAft>
                <a:spcPts val="0"/>
              </a:spcAft>
              <a:tabLst>
                <a:tab pos="457200" algn="l"/>
              </a:tabLst>
            </a:pP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Based on our experience we have </a:t>
            </a:r>
            <a:r>
              <a:rPr lang="en-US"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built a framework and a platform </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that will help you identify your strategies to reach the next level in </a:t>
            </a:r>
            <a:r>
              <a:rPr lang="en-US" sz="2400">
                <a:solidFill>
                  <a:schemeClr val="tx2"/>
                </a:solidFill>
                <a:latin typeface="Verdana" panose="020B0604030504040204" pitchFamily="34" charset="0"/>
                <a:ea typeface="Verdana" panose="020B0604030504040204" pitchFamily="34" charset="0"/>
                <a:cs typeface="Verdana" panose="020B0604030504040204" pitchFamily="34" charset="0"/>
              </a:rPr>
              <a:t>Employee and Customer Experience to improve your company performance</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endParaRPr lang="en-US" sz="16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spcBef>
                <a:spcPts val="2100"/>
              </a:spcBef>
              <a:tabLst>
                <a:tab pos="457200" algn="l"/>
              </a:tabLst>
            </a:pP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The </a:t>
            </a:r>
            <a:r>
              <a:rPr lang="en-US" sz="2400" b="1">
                <a:solidFill>
                  <a:schemeClr val="tx2"/>
                </a:solidFill>
                <a:latin typeface="Verdana" panose="020B0604030504040204" pitchFamily="34" charset="0"/>
                <a:ea typeface="Verdana" panose="020B0604030504040204" pitchFamily="34" charset="0"/>
                <a:cs typeface="Verdana" panose="020B0604030504040204" pitchFamily="34" charset="0"/>
              </a:rPr>
              <a:t>Atos People Experience </a:t>
            </a:r>
            <a:r>
              <a:rPr lang="en-US"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framework</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and its supporting platform, links a broad network of indicators to the 6 defining angles of the People Experience (6E). </a:t>
            </a:r>
            <a:endParaRPr lang="en-US" sz="16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spcBef>
                <a:spcPts val="2100"/>
              </a:spcBef>
              <a:tabLst>
                <a:tab pos="457200" algn="l"/>
              </a:tabLst>
            </a:pP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This model unlocks the identification of </a:t>
            </a:r>
            <a:r>
              <a:rPr lang="en-US"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areas of attention </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that are critical for your organization, providing enough granularity to identify, design and measure </a:t>
            </a:r>
            <a:r>
              <a:rPr lang="en-US"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strategic initiatives </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that address these areas </a:t>
            </a:r>
            <a:r>
              <a:rPr lang="en-US" sz="2400">
                <a:solidFill>
                  <a:schemeClr val="tx2"/>
                </a:solidFill>
                <a:latin typeface="Verdana" panose="020B0604030504040204" pitchFamily="34" charset="0"/>
                <a:ea typeface="Verdana" panose="020B0604030504040204" pitchFamily="34" charset="0"/>
                <a:cs typeface="Verdana" panose="020B0604030504040204" pitchFamily="34" charset="0"/>
              </a:rPr>
              <a:t>at the right level (global, by geography, by persona)</a:t>
            </a:r>
            <a:r>
              <a:rPr lang="en-US"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81" name="Slide Number Placeholder 2">
            <a:extLst>
              <a:ext uri="{FF2B5EF4-FFF2-40B4-BE49-F238E27FC236}">
                <a16:creationId xmlns:a16="http://schemas.microsoft.com/office/drawing/2014/main" id="{ADC3AB45-4601-B744-8401-007ABC184E84}"/>
              </a:ext>
            </a:extLst>
          </p:cNvPr>
          <p:cNvSpPr>
            <a:spLocks noGrp="1"/>
          </p:cNvSpPr>
          <p:nvPr>
            <p:ph type="sldNum" sz="quarter" idx="4"/>
          </p:nvPr>
        </p:nvSpPr>
        <p:spPr/>
        <p:txBody>
          <a:bodyPr/>
          <a:lstStyle/>
          <a:p>
            <a:fld id="{D1EFB977-7B4C-40FA-A2C2-422C9DB5E7C0}" type="slidenum">
              <a:rPr lang="fr-FR" smtClean="0"/>
              <a:pPr/>
              <a:t>3</a:t>
            </a:fld>
            <a:endParaRPr lang="fr-FR"/>
          </a:p>
        </p:txBody>
      </p:sp>
      <p:sp>
        <p:nvSpPr>
          <p:cNvPr id="5" name="TextBox 4">
            <a:extLst>
              <a:ext uri="{FF2B5EF4-FFF2-40B4-BE49-F238E27FC236}">
                <a16:creationId xmlns:a16="http://schemas.microsoft.com/office/drawing/2014/main" id="{6A31B1B8-C710-44F8-8016-101EBDFBB5E8}"/>
              </a:ext>
            </a:extLst>
          </p:cNvPr>
          <p:cNvSpPr txBox="1"/>
          <p:nvPr/>
        </p:nvSpPr>
        <p:spPr>
          <a:xfrm>
            <a:off x="447725" y="283442"/>
            <a:ext cx="9151137" cy="954107"/>
          </a:xfrm>
          <a:prstGeom prst="rect">
            <a:avLst/>
          </a:prstGeom>
        </p:spPr>
        <p:txBody>
          <a:bodyPr vert="horz" lIns="91440" tIns="45720" rIns="91440" bIns="45720" rtlCol="0" anchor="t" anchorCtr="0">
            <a:noAutofit/>
          </a:bodyPr>
          <a:lstStyle>
            <a:defPPr>
              <a:defRPr lang="en-US"/>
            </a:defPPr>
            <a:lvl1pPr marR="0" lvl="0" indent="0" defTabSz="914400" fontAlgn="auto">
              <a:lnSpc>
                <a:spcPct val="100000"/>
              </a:lnSpc>
              <a:spcBef>
                <a:spcPct val="0"/>
              </a:spcBef>
              <a:spcAft>
                <a:spcPts val="0"/>
              </a:spcAft>
              <a:buClrTx/>
              <a:buSzTx/>
              <a:buFontTx/>
              <a:buNone/>
              <a:tabLst/>
              <a:defRPr b="1" baseline="0">
                <a:solidFill>
                  <a:sysClr val="windowText" lastClr="000000"/>
                </a:solidFill>
                <a:latin typeface="Verdana" pitchFamily="34" charset="0"/>
                <a:ea typeface="Verdana" pitchFamily="34" charset="0"/>
                <a:cs typeface="Verdana" pitchFamily="34" charset="0"/>
              </a:defRPr>
            </a:lvl1pPr>
          </a:lstStyle>
          <a:p>
            <a:r>
              <a:rPr lang="en-US"/>
              <a:t>Learning from our own experience to help transform your People Experience </a:t>
            </a:r>
          </a:p>
        </p:txBody>
      </p:sp>
    </p:spTree>
    <p:extLst>
      <p:ext uri="{BB962C8B-B14F-4D97-AF65-F5344CB8AC3E}">
        <p14:creationId xmlns:p14="http://schemas.microsoft.com/office/powerpoint/2010/main" val="1533583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5027FAE1-0813-9C4D-8D27-FB8317082C87}"/>
              </a:ext>
            </a:extLst>
          </p:cNvPr>
          <p:cNvSpPr/>
          <p:nvPr/>
        </p:nvSpPr>
        <p:spPr>
          <a:xfrm rot="10800000">
            <a:off x="1318591" y="1208073"/>
            <a:ext cx="10622871" cy="366076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b="1"/>
          </a:p>
        </p:txBody>
      </p:sp>
      <p:sp>
        <p:nvSpPr>
          <p:cNvPr id="120" name="Rectangle 119">
            <a:extLst>
              <a:ext uri="{FF2B5EF4-FFF2-40B4-BE49-F238E27FC236}">
                <a16:creationId xmlns:a16="http://schemas.microsoft.com/office/drawing/2014/main" id="{0C580A27-6131-7B49-B553-BE4FC292095D}"/>
              </a:ext>
            </a:extLst>
          </p:cNvPr>
          <p:cNvSpPr/>
          <p:nvPr/>
        </p:nvSpPr>
        <p:spPr>
          <a:xfrm rot="16200000">
            <a:off x="6134360" y="121851"/>
            <a:ext cx="987450" cy="106184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chemeClr val="bg1"/>
              </a:solidFill>
              <a:effectLst/>
              <a:uLnTx/>
              <a:uFillTx/>
              <a:latin typeface="Verdana"/>
            </a:endParaRPr>
          </a:p>
        </p:txBody>
      </p:sp>
      <p:sp>
        <p:nvSpPr>
          <p:cNvPr id="7" name="Rectangle 6">
            <a:extLst>
              <a:ext uri="{FF2B5EF4-FFF2-40B4-BE49-F238E27FC236}">
                <a16:creationId xmlns:a16="http://schemas.microsoft.com/office/drawing/2014/main" id="{4BBAB702-B8CC-495C-9897-7B49754D1527}"/>
              </a:ext>
            </a:extLst>
          </p:cNvPr>
          <p:cNvSpPr/>
          <p:nvPr/>
        </p:nvSpPr>
        <p:spPr>
          <a:xfrm rot="10800000">
            <a:off x="592082" y="1208074"/>
            <a:ext cx="658724" cy="3660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b="1"/>
              <a:t>Atos People Experience </a:t>
            </a:r>
            <a:r>
              <a:rPr lang="en-US" sz="1600"/>
              <a:t>Framework</a:t>
            </a:r>
          </a:p>
        </p:txBody>
      </p:sp>
      <p:sp>
        <p:nvSpPr>
          <p:cNvPr id="58" name="TextBox 57">
            <a:extLst>
              <a:ext uri="{FF2B5EF4-FFF2-40B4-BE49-F238E27FC236}">
                <a16:creationId xmlns:a16="http://schemas.microsoft.com/office/drawing/2014/main" id="{103C7B87-649D-1E4A-AD17-DAB27A6C8884}"/>
              </a:ext>
            </a:extLst>
          </p:cNvPr>
          <p:cNvSpPr txBox="1"/>
          <p:nvPr/>
        </p:nvSpPr>
        <p:spPr>
          <a:xfrm>
            <a:off x="2524661" y="1268312"/>
            <a:ext cx="2468880" cy="938719"/>
          </a:xfrm>
          <a:prstGeom prst="rect">
            <a:avLst/>
          </a:prstGeom>
          <a:noFill/>
          <a:ln>
            <a:solidFill>
              <a:srgbClr val="3F9C34"/>
            </a:solidFill>
            <a:prstDash val="sysDot"/>
          </a:ln>
        </p:spPr>
        <p:txBody>
          <a:bodyPr wrap="square" rtlCol="0">
            <a:spAutoFit/>
          </a:bodyPr>
          <a:lstStyle/>
          <a:p>
            <a:r>
              <a:rPr lang="en-US" sz="1100" b="1">
                <a:solidFill>
                  <a:srgbClr val="3F9C34"/>
                </a:solidFill>
              </a:rPr>
              <a:t>Tech Experience </a:t>
            </a:r>
          </a:p>
          <a:p>
            <a:r>
              <a:rPr lang="en-US" sz="1100"/>
              <a:t>Right, stable tools and appropriate support; i.e.</a:t>
            </a:r>
          </a:p>
          <a:p>
            <a:pPr marL="171450" indent="-171450" fontAlgn="t">
              <a:buFont typeface="Arial" panose="020B0604020202020204" pitchFamily="34" charset="0"/>
              <a:buChar char="•"/>
            </a:pPr>
            <a:r>
              <a:rPr lang="en-US" sz="1100">
                <a:latin typeface="Verdana" panose="020B0604030504040204" pitchFamily="34" charset="0"/>
              </a:rPr>
              <a:t>Core tooling crashes</a:t>
            </a:r>
          </a:p>
          <a:p>
            <a:pPr marL="171450" indent="-171450" fontAlgn="t">
              <a:buFont typeface="Arial" panose="020B0604020202020204" pitchFamily="34" charset="0"/>
              <a:buChar char="•"/>
            </a:pPr>
            <a:r>
              <a:rPr lang="en-US" sz="1100">
                <a:latin typeface="Verdana" panose="020B0604030504040204" pitchFamily="34" charset="0"/>
              </a:rPr>
              <a:t>Digital App adoption</a:t>
            </a:r>
            <a:endParaRPr lang="en-US" sz="1600">
              <a:latin typeface="Arial" panose="020B0604020202020204" pitchFamily="34" charset="0"/>
            </a:endParaRPr>
          </a:p>
        </p:txBody>
      </p:sp>
      <p:sp>
        <p:nvSpPr>
          <p:cNvPr id="81" name="Slide Number Placeholder 2">
            <a:extLst>
              <a:ext uri="{FF2B5EF4-FFF2-40B4-BE49-F238E27FC236}">
                <a16:creationId xmlns:a16="http://schemas.microsoft.com/office/drawing/2014/main" id="{ADC3AB45-4601-B744-8401-007ABC184E84}"/>
              </a:ext>
            </a:extLst>
          </p:cNvPr>
          <p:cNvSpPr>
            <a:spLocks noGrp="1"/>
          </p:cNvSpPr>
          <p:nvPr>
            <p:ph type="sldNum" sz="quarter" idx="4"/>
          </p:nvPr>
        </p:nvSpPr>
        <p:spPr/>
        <p:txBody>
          <a:bodyPr/>
          <a:lstStyle/>
          <a:p>
            <a:fld id="{D1EFB977-7B4C-40FA-A2C2-422C9DB5E7C0}" type="slidenum">
              <a:rPr lang="fr-FR" smtClean="0"/>
              <a:pPr/>
              <a:t>4</a:t>
            </a:fld>
            <a:endParaRPr lang="fr-FR"/>
          </a:p>
        </p:txBody>
      </p:sp>
      <p:sp>
        <p:nvSpPr>
          <p:cNvPr id="71" name="TextBox 70">
            <a:extLst>
              <a:ext uri="{FF2B5EF4-FFF2-40B4-BE49-F238E27FC236}">
                <a16:creationId xmlns:a16="http://schemas.microsoft.com/office/drawing/2014/main" id="{DBFDFBB5-E7FF-9544-BECE-573F6897CD3C}"/>
              </a:ext>
            </a:extLst>
          </p:cNvPr>
          <p:cNvSpPr txBox="1"/>
          <p:nvPr/>
        </p:nvSpPr>
        <p:spPr>
          <a:xfrm>
            <a:off x="1443354" y="2551664"/>
            <a:ext cx="2517625" cy="938719"/>
          </a:xfrm>
          <a:prstGeom prst="rect">
            <a:avLst/>
          </a:prstGeom>
          <a:noFill/>
          <a:ln>
            <a:solidFill>
              <a:srgbClr val="AE8807"/>
            </a:solidFill>
            <a:prstDash val="sysDot"/>
          </a:ln>
        </p:spPr>
        <p:txBody>
          <a:bodyPr wrap="square" rtlCol="0">
            <a:spAutoFit/>
          </a:bodyPr>
          <a:lstStyle/>
          <a:p>
            <a:r>
              <a:rPr lang="en-US" sz="1100" b="1">
                <a:solidFill>
                  <a:srgbClr val="AE8807"/>
                </a:solidFill>
              </a:rPr>
              <a:t>Focus Time</a:t>
            </a:r>
          </a:p>
          <a:p>
            <a:r>
              <a:rPr lang="en-US" sz="1100"/>
              <a:t>Removing waste, distractions from the day-to-day; i.e.</a:t>
            </a:r>
          </a:p>
          <a:p>
            <a:pPr marL="171450" indent="-171450" fontAlgn="t">
              <a:buFont typeface="Arial" panose="020B0604020202020204" pitchFamily="34" charset="0"/>
              <a:buChar char="•"/>
            </a:pPr>
            <a:r>
              <a:rPr lang="en-US" sz="1100">
                <a:latin typeface="Verdana" panose="020B0604030504040204" pitchFamily="34" charset="0"/>
              </a:rPr>
              <a:t>Meeting / Email Analytics</a:t>
            </a:r>
          </a:p>
          <a:p>
            <a:pPr marL="171450" indent="-171450" fontAlgn="t">
              <a:buFont typeface="Arial" panose="020B0604020202020204" pitchFamily="34" charset="0"/>
              <a:buChar char="•"/>
            </a:pPr>
            <a:r>
              <a:rPr lang="en-US" sz="1100">
                <a:latin typeface="Verdana" panose="020B0604030504040204" pitchFamily="34" charset="0"/>
              </a:rPr>
              <a:t>Wandering/Movement Waste</a:t>
            </a:r>
            <a:endParaRPr lang="en-US" sz="1600">
              <a:latin typeface="Arial" panose="020B0604020202020204" pitchFamily="34" charset="0"/>
            </a:endParaRPr>
          </a:p>
        </p:txBody>
      </p:sp>
      <p:sp>
        <p:nvSpPr>
          <p:cNvPr id="78" name="TextBox 77">
            <a:extLst>
              <a:ext uri="{FF2B5EF4-FFF2-40B4-BE49-F238E27FC236}">
                <a16:creationId xmlns:a16="http://schemas.microsoft.com/office/drawing/2014/main" id="{061290F6-5DC4-0F41-9857-2F53AD84987E}"/>
              </a:ext>
            </a:extLst>
          </p:cNvPr>
          <p:cNvSpPr txBox="1"/>
          <p:nvPr/>
        </p:nvSpPr>
        <p:spPr>
          <a:xfrm>
            <a:off x="2252692" y="3826200"/>
            <a:ext cx="2468880" cy="938719"/>
          </a:xfrm>
          <a:prstGeom prst="rect">
            <a:avLst/>
          </a:prstGeom>
          <a:noFill/>
          <a:ln>
            <a:solidFill>
              <a:srgbClr val="00AFD8"/>
            </a:solidFill>
            <a:prstDash val="sysDot"/>
          </a:ln>
        </p:spPr>
        <p:txBody>
          <a:bodyPr wrap="square" rtlCol="0">
            <a:spAutoFit/>
          </a:bodyPr>
          <a:lstStyle/>
          <a:p>
            <a:r>
              <a:rPr lang="en-US" sz="1100" b="1">
                <a:solidFill>
                  <a:srgbClr val="00AFD8"/>
                </a:solidFill>
              </a:rPr>
              <a:t>Employee Management</a:t>
            </a:r>
          </a:p>
          <a:p>
            <a:r>
              <a:rPr lang="en-US" sz="1100"/>
              <a:t>Perception of employee of the support from management; i.e.</a:t>
            </a:r>
          </a:p>
          <a:p>
            <a:pPr marL="171450" indent="-171450" fontAlgn="t">
              <a:buFont typeface="Arial" panose="020B0604020202020204" pitchFamily="34" charset="0"/>
              <a:buChar char="•"/>
            </a:pPr>
            <a:r>
              <a:rPr lang="en-US" sz="1100">
                <a:latin typeface="Verdana" panose="020B0604030504040204" pitchFamily="34" charset="0"/>
              </a:rPr>
              <a:t>Employee satisfaction score</a:t>
            </a:r>
          </a:p>
          <a:p>
            <a:pPr marL="171450" indent="-171450" fontAlgn="t">
              <a:buFont typeface="Arial" panose="020B0604020202020204" pitchFamily="34" charset="0"/>
              <a:buChar char="•"/>
            </a:pPr>
            <a:r>
              <a:rPr lang="en-US" sz="1100">
                <a:latin typeface="Verdana" panose="020B0604030504040204" pitchFamily="34" charset="0"/>
              </a:rPr>
              <a:t>Management trust index</a:t>
            </a:r>
            <a:endParaRPr lang="en-US" sz="1600">
              <a:latin typeface="Arial" panose="020B0604020202020204" pitchFamily="34" charset="0"/>
            </a:endParaRPr>
          </a:p>
        </p:txBody>
      </p:sp>
      <p:sp>
        <p:nvSpPr>
          <p:cNvPr id="90" name="TextBox 89">
            <a:extLst>
              <a:ext uri="{FF2B5EF4-FFF2-40B4-BE49-F238E27FC236}">
                <a16:creationId xmlns:a16="http://schemas.microsoft.com/office/drawing/2014/main" id="{C0022CAF-E3E7-7D40-83F1-B3330D1439C9}"/>
              </a:ext>
            </a:extLst>
          </p:cNvPr>
          <p:cNvSpPr txBox="1"/>
          <p:nvPr/>
        </p:nvSpPr>
        <p:spPr>
          <a:xfrm>
            <a:off x="8119912" y="3808346"/>
            <a:ext cx="2728902" cy="938719"/>
          </a:xfrm>
          <a:prstGeom prst="rect">
            <a:avLst/>
          </a:prstGeom>
          <a:noFill/>
          <a:ln>
            <a:solidFill>
              <a:srgbClr val="FA6118"/>
            </a:solidFill>
            <a:prstDash val="sysDot"/>
          </a:ln>
        </p:spPr>
        <p:txBody>
          <a:bodyPr wrap="square" rtlCol="0">
            <a:spAutoFit/>
          </a:bodyPr>
          <a:lstStyle/>
          <a:p>
            <a:r>
              <a:rPr lang="en-US" sz="1100" b="1">
                <a:solidFill>
                  <a:srgbClr val="FA6118"/>
                </a:solidFill>
              </a:rPr>
              <a:t>Network, collaboration</a:t>
            </a:r>
          </a:p>
          <a:p>
            <a:r>
              <a:rPr lang="en-US" sz="1100"/>
              <a:t>Access to the people and resources needed to succeed; i.e.</a:t>
            </a:r>
          </a:p>
          <a:p>
            <a:pPr marL="173736" lvl="0" indent="-173736" fontAlgn="t">
              <a:buFont typeface="Arial" panose="020B0604020202020204" pitchFamily="34" charset="0"/>
              <a:buChar char="•"/>
            </a:pPr>
            <a:r>
              <a:rPr lang="en-US" sz="1100">
                <a:latin typeface="Verdana" panose="020B0604030504040204" pitchFamily="34" charset="0"/>
              </a:rPr>
              <a:t>Community analytics</a:t>
            </a:r>
          </a:p>
          <a:p>
            <a:pPr marL="173736" lvl="0" indent="-173736" fontAlgn="t">
              <a:buFont typeface="Arial" panose="020B0604020202020204" pitchFamily="34" charset="0"/>
              <a:buChar char="•"/>
            </a:pPr>
            <a:r>
              <a:rPr lang="en-US" sz="1100">
                <a:latin typeface="Verdana" panose="020B0604030504040204" pitchFamily="34" charset="0"/>
              </a:rPr>
              <a:t>Communication effectiveness</a:t>
            </a:r>
            <a:endParaRPr lang="en-US" sz="1600">
              <a:latin typeface="Arial" panose="020B0604020202020204" pitchFamily="34" charset="0"/>
            </a:endParaRPr>
          </a:p>
        </p:txBody>
      </p:sp>
      <p:sp>
        <p:nvSpPr>
          <p:cNvPr id="97" name="TextBox 96">
            <a:extLst>
              <a:ext uri="{FF2B5EF4-FFF2-40B4-BE49-F238E27FC236}">
                <a16:creationId xmlns:a16="http://schemas.microsoft.com/office/drawing/2014/main" id="{2CF90927-760D-DF44-887C-5DE45B41636B}"/>
              </a:ext>
            </a:extLst>
          </p:cNvPr>
          <p:cNvSpPr txBox="1"/>
          <p:nvPr/>
        </p:nvSpPr>
        <p:spPr>
          <a:xfrm>
            <a:off x="9145160" y="2533699"/>
            <a:ext cx="2398563" cy="938719"/>
          </a:xfrm>
          <a:prstGeom prst="rect">
            <a:avLst/>
          </a:prstGeom>
          <a:noFill/>
          <a:ln>
            <a:solidFill>
              <a:srgbClr val="D71F85"/>
            </a:solidFill>
            <a:prstDash val="sysDot"/>
          </a:ln>
        </p:spPr>
        <p:txBody>
          <a:bodyPr wrap="square" rtlCol="0">
            <a:spAutoFit/>
          </a:bodyPr>
          <a:lstStyle/>
          <a:p>
            <a:r>
              <a:rPr lang="en-US" sz="1100" b="1">
                <a:solidFill>
                  <a:srgbClr val="D71F85"/>
                </a:solidFill>
              </a:rPr>
              <a:t>Learning &amp; Development</a:t>
            </a:r>
          </a:p>
          <a:p>
            <a:r>
              <a:rPr lang="en-US" sz="1100"/>
              <a:t>as part of employee Onboarding process; i.e.</a:t>
            </a:r>
          </a:p>
          <a:p>
            <a:pPr marL="171450" indent="-171450" fontAlgn="t">
              <a:buFont typeface="Arial" panose="020B0604020202020204" pitchFamily="34" charset="0"/>
              <a:buChar char="•"/>
            </a:pPr>
            <a:r>
              <a:rPr lang="en-US" sz="1100">
                <a:latin typeface="Verdana" panose="020B0604030504040204" pitchFamily="34" charset="0"/>
              </a:rPr>
              <a:t>Training analytics</a:t>
            </a:r>
          </a:p>
          <a:p>
            <a:pPr marL="171450" indent="-171450" fontAlgn="t">
              <a:buFont typeface="Arial" panose="020B0604020202020204" pitchFamily="34" charset="0"/>
              <a:buChar char="•"/>
            </a:pPr>
            <a:r>
              <a:rPr lang="en-US" sz="1100">
                <a:latin typeface="Verdana" panose="020B0604030504040204" pitchFamily="34" charset="0"/>
              </a:rPr>
              <a:t>Onboarding Experience</a:t>
            </a:r>
            <a:endParaRPr lang="en-US" sz="1600">
              <a:latin typeface="Arial" panose="020B0604020202020204" pitchFamily="34" charset="0"/>
            </a:endParaRPr>
          </a:p>
        </p:txBody>
      </p:sp>
      <p:sp>
        <p:nvSpPr>
          <p:cNvPr id="104" name="TextBox 103">
            <a:extLst>
              <a:ext uri="{FF2B5EF4-FFF2-40B4-BE49-F238E27FC236}">
                <a16:creationId xmlns:a16="http://schemas.microsoft.com/office/drawing/2014/main" id="{286D896D-1C20-9543-AE02-830D2DC4FEAB}"/>
              </a:ext>
            </a:extLst>
          </p:cNvPr>
          <p:cNvSpPr txBox="1"/>
          <p:nvPr/>
        </p:nvSpPr>
        <p:spPr>
          <a:xfrm>
            <a:off x="8187870" y="1284453"/>
            <a:ext cx="2919059" cy="938719"/>
          </a:xfrm>
          <a:prstGeom prst="rect">
            <a:avLst/>
          </a:prstGeom>
          <a:noFill/>
          <a:ln>
            <a:solidFill>
              <a:srgbClr val="6638B7"/>
            </a:solidFill>
            <a:prstDash val="sysDot"/>
          </a:ln>
        </p:spPr>
        <p:txBody>
          <a:bodyPr wrap="square" rtlCol="0">
            <a:spAutoFit/>
          </a:bodyPr>
          <a:lstStyle/>
          <a:p>
            <a:r>
              <a:rPr lang="en-US" sz="1100" b="1">
                <a:solidFill>
                  <a:srgbClr val="6638B7"/>
                </a:solidFill>
              </a:rPr>
              <a:t>Wellbeing / Culture</a:t>
            </a:r>
          </a:p>
          <a:p>
            <a:r>
              <a:rPr lang="en-US" sz="1100"/>
              <a:t>Rest as a driver of increased productivity; i.e. </a:t>
            </a:r>
          </a:p>
          <a:p>
            <a:pPr marL="173736" lvl="0" indent="-173736" fontAlgn="t">
              <a:buFont typeface="Arial" panose="020B0604020202020204" pitchFamily="34" charset="0"/>
              <a:buChar char="•"/>
            </a:pPr>
            <a:r>
              <a:rPr lang="en-US" sz="1100">
                <a:latin typeface="Verdana" panose="020B0604030504040204" pitchFamily="34" charset="0"/>
              </a:rPr>
              <a:t>GPTW / Voice of the Employee</a:t>
            </a:r>
          </a:p>
          <a:p>
            <a:pPr marL="173736" lvl="0" indent="-173736" fontAlgn="t">
              <a:buFont typeface="Arial" panose="020B0604020202020204" pitchFamily="34" charset="0"/>
              <a:buChar char="•"/>
            </a:pPr>
            <a:r>
              <a:rPr lang="en-US" sz="1100">
                <a:latin typeface="Verdana" panose="020B0604030504040204" pitchFamily="34" charset="0"/>
              </a:rPr>
              <a:t>Work done outside business hours</a:t>
            </a:r>
            <a:endParaRPr lang="en-US" sz="1600">
              <a:latin typeface="Arial" panose="020B0604020202020204" pitchFamily="34" charset="0"/>
            </a:endParaRPr>
          </a:p>
        </p:txBody>
      </p:sp>
      <p:sp>
        <p:nvSpPr>
          <p:cNvPr id="50" name="Hexagon 49">
            <a:extLst>
              <a:ext uri="{FF2B5EF4-FFF2-40B4-BE49-F238E27FC236}">
                <a16:creationId xmlns:a16="http://schemas.microsoft.com/office/drawing/2014/main" id="{E9AF96C0-0E35-6543-94B2-6CCF9535C3C2}"/>
              </a:ext>
            </a:extLst>
          </p:cNvPr>
          <p:cNvSpPr/>
          <p:nvPr/>
        </p:nvSpPr>
        <p:spPr>
          <a:xfrm>
            <a:off x="5021381" y="1747606"/>
            <a:ext cx="2949339" cy="2542534"/>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Hexagon 48">
            <a:extLst>
              <a:ext uri="{FF2B5EF4-FFF2-40B4-BE49-F238E27FC236}">
                <a16:creationId xmlns:a16="http://schemas.microsoft.com/office/drawing/2014/main" id="{017D201A-CFDD-354D-BED4-183427878BD9}"/>
              </a:ext>
            </a:extLst>
          </p:cNvPr>
          <p:cNvSpPr/>
          <p:nvPr/>
        </p:nvSpPr>
        <p:spPr>
          <a:xfrm>
            <a:off x="5388109" y="2063751"/>
            <a:ext cx="2215882" cy="1910244"/>
          </a:xfrm>
          <a:prstGeom prst="hexagon">
            <a:avLst/>
          </a:prstGeom>
          <a:solidFill>
            <a:schemeClr val="bg1"/>
          </a:solid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a:extLst>
              <a:ext uri="{FF2B5EF4-FFF2-40B4-BE49-F238E27FC236}">
                <a16:creationId xmlns:a16="http://schemas.microsoft.com/office/drawing/2014/main" id="{754A69E8-DC3E-3742-B14C-17ABD17DB859}"/>
              </a:ext>
            </a:extLst>
          </p:cNvPr>
          <p:cNvSpPr/>
          <p:nvPr/>
        </p:nvSpPr>
        <p:spPr>
          <a:xfrm>
            <a:off x="5739312" y="2366512"/>
            <a:ext cx="1513477" cy="1304723"/>
          </a:xfrm>
          <a:prstGeom prst="hexagon">
            <a:avLst/>
          </a:prstGeom>
          <a:solidFill>
            <a:schemeClr val="bg1"/>
          </a:solid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a:extLst>
              <a:ext uri="{FF2B5EF4-FFF2-40B4-BE49-F238E27FC236}">
                <a16:creationId xmlns:a16="http://schemas.microsoft.com/office/drawing/2014/main" id="{5BD901E1-E0E7-CA47-BB42-FB995B7CF1E2}"/>
              </a:ext>
            </a:extLst>
          </p:cNvPr>
          <p:cNvSpPr/>
          <p:nvPr/>
        </p:nvSpPr>
        <p:spPr>
          <a:xfrm>
            <a:off x="6068891" y="2650632"/>
            <a:ext cx="854318" cy="736483"/>
          </a:xfrm>
          <a:prstGeom prst="hexagon">
            <a:avLst/>
          </a:prstGeom>
          <a:solidFill>
            <a:schemeClr val="bg1"/>
          </a:solid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PX</a:t>
            </a:r>
          </a:p>
        </p:txBody>
      </p:sp>
      <p:grpSp>
        <p:nvGrpSpPr>
          <p:cNvPr id="3" name="Group 2">
            <a:extLst>
              <a:ext uri="{FF2B5EF4-FFF2-40B4-BE49-F238E27FC236}">
                <a16:creationId xmlns:a16="http://schemas.microsoft.com/office/drawing/2014/main" id="{F0095F9C-1792-F745-B40E-4D1B9DBF097D}"/>
              </a:ext>
            </a:extLst>
          </p:cNvPr>
          <p:cNvGrpSpPr/>
          <p:nvPr/>
        </p:nvGrpSpPr>
        <p:grpSpPr>
          <a:xfrm>
            <a:off x="4909017" y="1238393"/>
            <a:ext cx="1445724" cy="719513"/>
            <a:chOff x="968588" y="4276695"/>
            <a:chExt cx="1445724" cy="719513"/>
          </a:xfrm>
        </p:grpSpPr>
        <p:sp>
          <p:nvSpPr>
            <p:cNvPr id="27" name="Rectangle 26">
              <a:extLst>
                <a:ext uri="{FF2B5EF4-FFF2-40B4-BE49-F238E27FC236}">
                  <a16:creationId xmlns:a16="http://schemas.microsoft.com/office/drawing/2014/main" id="{012851C7-C360-5A4E-8213-E81552C5FAA0}"/>
                </a:ext>
              </a:extLst>
            </p:cNvPr>
            <p:cNvSpPr/>
            <p:nvPr/>
          </p:nvSpPr>
          <p:spPr>
            <a:xfrm>
              <a:off x="968588" y="4276695"/>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F9C35"/>
                  </a:solidFill>
                  <a:effectLst/>
                  <a:uLnTx/>
                  <a:uFillTx/>
                  <a:latin typeface="Verdana"/>
                  <a:ea typeface="+mn-ea"/>
                  <a:cs typeface="+mn-cs"/>
                </a:rPr>
                <a:t>Enabled</a:t>
              </a:r>
            </a:p>
          </p:txBody>
        </p:sp>
        <p:grpSp>
          <p:nvGrpSpPr>
            <p:cNvPr id="31" name="Group 30">
              <a:extLst>
                <a:ext uri="{FF2B5EF4-FFF2-40B4-BE49-F238E27FC236}">
                  <a16:creationId xmlns:a16="http://schemas.microsoft.com/office/drawing/2014/main" id="{14D4C8C5-0151-6D43-BC74-CAAB02E81D53}"/>
                </a:ext>
              </a:extLst>
            </p:cNvPr>
            <p:cNvGrpSpPr/>
            <p:nvPr/>
          </p:nvGrpSpPr>
          <p:grpSpPr>
            <a:xfrm>
              <a:off x="1472845" y="4558997"/>
              <a:ext cx="437211" cy="437211"/>
              <a:chOff x="9041691" y="746581"/>
              <a:chExt cx="1372153" cy="1372153"/>
            </a:xfrm>
          </p:grpSpPr>
          <p:sp>
            <p:nvSpPr>
              <p:cNvPr id="32" name="Oval 31">
                <a:extLst>
                  <a:ext uri="{FF2B5EF4-FFF2-40B4-BE49-F238E27FC236}">
                    <a16:creationId xmlns:a16="http://schemas.microsoft.com/office/drawing/2014/main" id="{36455FC3-B0F3-794D-A46B-2AB5EB955BAA}"/>
                  </a:ext>
                </a:extLst>
              </p:cNvPr>
              <p:cNvSpPr/>
              <p:nvPr/>
            </p:nvSpPr>
            <p:spPr>
              <a:xfrm>
                <a:off x="9041691" y="746581"/>
                <a:ext cx="1372153" cy="1372153"/>
              </a:xfrm>
              <a:prstGeom prst="ellipse">
                <a:avLst/>
              </a:prstGeom>
              <a:solidFill>
                <a:srgbClr val="3F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33" name="Graphic 32" descr="Social network">
                <a:extLst>
                  <a:ext uri="{FF2B5EF4-FFF2-40B4-BE49-F238E27FC236}">
                    <a16:creationId xmlns:a16="http://schemas.microsoft.com/office/drawing/2014/main" id="{E7C36CB9-29B3-6D42-8A40-1BFA4B63F6E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79858" y="839719"/>
                <a:ext cx="1106424" cy="1106424"/>
              </a:xfrm>
              <a:prstGeom prst="rect">
                <a:avLst/>
              </a:prstGeom>
            </p:spPr>
          </p:pic>
        </p:grpSp>
      </p:grpSp>
      <p:grpSp>
        <p:nvGrpSpPr>
          <p:cNvPr id="53" name="Group 52">
            <a:extLst>
              <a:ext uri="{FF2B5EF4-FFF2-40B4-BE49-F238E27FC236}">
                <a16:creationId xmlns:a16="http://schemas.microsoft.com/office/drawing/2014/main" id="{1FA8311F-0782-FF4B-9502-A264115BCBF5}"/>
              </a:ext>
            </a:extLst>
          </p:cNvPr>
          <p:cNvGrpSpPr/>
          <p:nvPr/>
        </p:nvGrpSpPr>
        <p:grpSpPr>
          <a:xfrm>
            <a:off x="3763958" y="2588791"/>
            <a:ext cx="1489653" cy="644163"/>
            <a:chOff x="420403" y="5147496"/>
            <a:chExt cx="1489653" cy="644163"/>
          </a:xfrm>
        </p:grpSpPr>
        <p:sp>
          <p:nvSpPr>
            <p:cNvPr id="54" name="Rectangle 53">
              <a:extLst>
                <a:ext uri="{FF2B5EF4-FFF2-40B4-BE49-F238E27FC236}">
                  <a16:creationId xmlns:a16="http://schemas.microsoft.com/office/drawing/2014/main" id="{687A3B98-0F13-2140-93F9-A7868414C3DB}"/>
                </a:ext>
              </a:extLst>
            </p:cNvPr>
            <p:cNvSpPr/>
            <p:nvPr/>
          </p:nvSpPr>
          <p:spPr>
            <a:xfrm>
              <a:off x="420403" y="5147496"/>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9E9500"/>
                  </a:solidFill>
                  <a:effectLst/>
                  <a:uLnTx/>
                  <a:uFillTx/>
                  <a:latin typeface="Verdana"/>
                  <a:ea typeface="+mn-ea"/>
                  <a:cs typeface="+mn-cs"/>
                </a:rPr>
                <a:t>Efficient</a:t>
              </a:r>
            </a:p>
          </p:txBody>
        </p:sp>
        <p:grpSp>
          <p:nvGrpSpPr>
            <p:cNvPr id="56" name="Group 55">
              <a:extLst>
                <a:ext uri="{FF2B5EF4-FFF2-40B4-BE49-F238E27FC236}">
                  <a16:creationId xmlns:a16="http://schemas.microsoft.com/office/drawing/2014/main" id="{41189994-ADFB-D04A-B3A0-99F786AA881A}"/>
                </a:ext>
              </a:extLst>
            </p:cNvPr>
            <p:cNvGrpSpPr/>
            <p:nvPr/>
          </p:nvGrpSpPr>
          <p:grpSpPr>
            <a:xfrm>
              <a:off x="1472845" y="5354448"/>
              <a:ext cx="437211" cy="437211"/>
              <a:chOff x="8831763" y="4995882"/>
              <a:chExt cx="1372153" cy="1372153"/>
            </a:xfrm>
          </p:grpSpPr>
          <p:sp>
            <p:nvSpPr>
              <p:cNvPr id="57" name="Oval 56">
                <a:extLst>
                  <a:ext uri="{FF2B5EF4-FFF2-40B4-BE49-F238E27FC236}">
                    <a16:creationId xmlns:a16="http://schemas.microsoft.com/office/drawing/2014/main" id="{5F49F15D-FAC7-314F-9067-0EC74264930B}"/>
                  </a:ext>
                </a:extLst>
              </p:cNvPr>
              <p:cNvSpPr/>
              <p:nvPr/>
            </p:nvSpPr>
            <p:spPr>
              <a:xfrm>
                <a:off x="8831763" y="4995882"/>
                <a:ext cx="1372153" cy="1372153"/>
              </a:xfrm>
              <a:prstGeom prst="ellipse">
                <a:avLst/>
              </a:prstGeom>
              <a:solidFill>
                <a:srgbClr val="9E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64" name="Graphic 63" descr="Business Growth">
                <a:extLst>
                  <a:ext uri="{FF2B5EF4-FFF2-40B4-BE49-F238E27FC236}">
                    <a16:creationId xmlns:a16="http://schemas.microsoft.com/office/drawing/2014/main" id="{6FA5EC36-F5A7-FC48-81F0-72779E33DE5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06072" y="5245709"/>
                <a:ext cx="914400" cy="914400"/>
              </a:xfrm>
              <a:prstGeom prst="rect">
                <a:avLst/>
              </a:prstGeom>
            </p:spPr>
          </p:pic>
        </p:grpSp>
      </p:grpSp>
      <p:grpSp>
        <p:nvGrpSpPr>
          <p:cNvPr id="73" name="Group 72">
            <a:extLst>
              <a:ext uri="{FF2B5EF4-FFF2-40B4-BE49-F238E27FC236}">
                <a16:creationId xmlns:a16="http://schemas.microsoft.com/office/drawing/2014/main" id="{4539C4A1-DACC-FA4C-BC3E-66DEE1F2118D}"/>
              </a:ext>
            </a:extLst>
          </p:cNvPr>
          <p:cNvGrpSpPr/>
          <p:nvPr/>
        </p:nvGrpSpPr>
        <p:grpSpPr>
          <a:xfrm>
            <a:off x="4906088" y="4076955"/>
            <a:ext cx="1445724" cy="700500"/>
            <a:chOff x="965659" y="1363683"/>
            <a:chExt cx="1445724" cy="700500"/>
          </a:xfrm>
        </p:grpSpPr>
        <p:sp>
          <p:nvSpPr>
            <p:cNvPr id="74" name="Rectangle 73">
              <a:extLst>
                <a:ext uri="{FF2B5EF4-FFF2-40B4-BE49-F238E27FC236}">
                  <a16:creationId xmlns:a16="http://schemas.microsoft.com/office/drawing/2014/main" id="{73B740B0-9AE8-2F40-A579-C4501132400A}"/>
                </a:ext>
              </a:extLst>
            </p:cNvPr>
            <p:cNvSpPr/>
            <p:nvPr/>
          </p:nvSpPr>
          <p:spPr>
            <a:xfrm>
              <a:off x="965659" y="1746247"/>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AFD8"/>
                  </a:solidFill>
                  <a:effectLst/>
                  <a:uLnTx/>
                  <a:uFillTx/>
                  <a:latin typeface="Verdana"/>
                  <a:ea typeface="+mn-ea"/>
                  <a:cs typeface="+mn-cs"/>
                </a:rPr>
                <a:t>Enhanced</a:t>
              </a:r>
            </a:p>
          </p:txBody>
        </p:sp>
        <p:grpSp>
          <p:nvGrpSpPr>
            <p:cNvPr id="75" name="Group 74">
              <a:extLst>
                <a:ext uri="{FF2B5EF4-FFF2-40B4-BE49-F238E27FC236}">
                  <a16:creationId xmlns:a16="http://schemas.microsoft.com/office/drawing/2014/main" id="{ED90F20F-C6E6-114F-840E-89779C8D0400}"/>
                </a:ext>
              </a:extLst>
            </p:cNvPr>
            <p:cNvGrpSpPr/>
            <p:nvPr/>
          </p:nvGrpSpPr>
          <p:grpSpPr>
            <a:xfrm>
              <a:off x="1472845" y="1363683"/>
              <a:ext cx="437211" cy="437211"/>
              <a:chOff x="865865" y="1452878"/>
              <a:chExt cx="1372153" cy="1372153"/>
            </a:xfrm>
          </p:grpSpPr>
          <p:sp>
            <p:nvSpPr>
              <p:cNvPr id="76" name="Oval 75">
                <a:extLst>
                  <a:ext uri="{FF2B5EF4-FFF2-40B4-BE49-F238E27FC236}">
                    <a16:creationId xmlns:a16="http://schemas.microsoft.com/office/drawing/2014/main" id="{ABC21634-BE35-6148-9081-9920386F291F}"/>
                  </a:ext>
                </a:extLst>
              </p:cNvPr>
              <p:cNvSpPr/>
              <p:nvPr/>
            </p:nvSpPr>
            <p:spPr>
              <a:xfrm>
                <a:off x="865865" y="1452878"/>
                <a:ext cx="1372153" cy="1372153"/>
              </a:xfrm>
              <a:prstGeom prst="ellipse">
                <a:avLst/>
              </a:prstGeom>
              <a:solidFill>
                <a:srgbClr val="00A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77" name="Graphic 76" descr="Wreath">
                <a:extLst>
                  <a:ext uri="{FF2B5EF4-FFF2-40B4-BE49-F238E27FC236}">
                    <a16:creationId xmlns:a16="http://schemas.microsoft.com/office/drawing/2014/main" id="{608B3E93-A6C5-A148-9733-E851B91C705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9537" y="1606425"/>
                <a:ext cx="1106424" cy="1106424"/>
              </a:xfrm>
              <a:prstGeom prst="rect">
                <a:avLst/>
              </a:prstGeom>
            </p:spPr>
          </p:pic>
        </p:grpSp>
      </p:grpSp>
      <p:grpSp>
        <p:nvGrpSpPr>
          <p:cNvPr id="80" name="Group 79">
            <a:extLst>
              <a:ext uri="{FF2B5EF4-FFF2-40B4-BE49-F238E27FC236}">
                <a16:creationId xmlns:a16="http://schemas.microsoft.com/office/drawing/2014/main" id="{41B01BF0-7EA6-5E4B-A697-5BE570C72884}"/>
              </a:ext>
            </a:extLst>
          </p:cNvPr>
          <p:cNvGrpSpPr/>
          <p:nvPr/>
        </p:nvGrpSpPr>
        <p:grpSpPr>
          <a:xfrm>
            <a:off x="6649134" y="4041630"/>
            <a:ext cx="1445724" cy="735022"/>
            <a:chOff x="968588" y="2954585"/>
            <a:chExt cx="1445724" cy="735022"/>
          </a:xfrm>
        </p:grpSpPr>
        <p:sp>
          <p:nvSpPr>
            <p:cNvPr id="85" name="Rectangle 84">
              <a:extLst>
                <a:ext uri="{FF2B5EF4-FFF2-40B4-BE49-F238E27FC236}">
                  <a16:creationId xmlns:a16="http://schemas.microsoft.com/office/drawing/2014/main" id="{BCCDE5DA-19DB-7843-A3A7-653607BD100D}"/>
                </a:ext>
              </a:extLst>
            </p:cNvPr>
            <p:cNvSpPr/>
            <p:nvPr/>
          </p:nvSpPr>
          <p:spPr>
            <a:xfrm>
              <a:off x="968588" y="3371671"/>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A6118"/>
                  </a:solidFill>
                  <a:effectLst/>
                  <a:uLnTx/>
                  <a:uFillTx/>
                  <a:latin typeface="Verdana"/>
                  <a:ea typeface="+mn-ea"/>
                  <a:cs typeface="+mn-cs"/>
                </a:rPr>
                <a:t>Engaged</a:t>
              </a:r>
            </a:p>
          </p:txBody>
        </p:sp>
        <p:grpSp>
          <p:nvGrpSpPr>
            <p:cNvPr id="86" name="Group 85">
              <a:extLst>
                <a:ext uri="{FF2B5EF4-FFF2-40B4-BE49-F238E27FC236}">
                  <a16:creationId xmlns:a16="http://schemas.microsoft.com/office/drawing/2014/main" id="{CBB8BC10-F9A6-274E-9F13-38FD4BD603F0}"/>
                </a:ext>
              </a:extLst>
            </p:cNvPr>
            <p:cNvGrpSpPr/>
            <p:nvPr/>
          </p:nvGrpSpPr>
          <p:grpSpPr>
            <a:xfrm>
              <a:off x="1472845" y="2954585"/>
              <a:ext cx="437211" cy="450721"/>
              <a:chOff x="7240029" y="4995882"/>
              <a:chExt cx="1372153" cy="1414555"/>
            </a:xfrm>
          </p:grpSpPr>
          <p:sp>
            <p:nvSpPr>
              <p:cNvPr id="87" name="Oval 86">
                <a:extLst>
                  <a:ext uri="{FF2B5EF4-FFF2-40B4-BE49-F238E27FC236}">
                    <a16:creationId xmlns:a16="http://schemas.microsoft.com/office/drawing/2014/main" id="{0C01FEFA-94C7-3148-A500-0D02D63D2FDC}"/>
                  </a:ext>
                </a:extLst>
              </p:cNvPr>
              <p:cNvSpPr/>
              <p:nvPr/>
            </p:nvSpPr>
            <p:spPr>
              <a:xfrm>
                <a:off x="7240029" y="4995882"/>
                <a:ext cx="1372153" cy="1372153"/>
              </a:xfrm>
              <a:prstGeom prst="ellipse">
                <a:avLst/>
              </a:prstGeom>
              <a:solidFill>
                <a:srgbClr val="FA6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88" name="Graphic 87" descr="Heart">
                <a:extLst>
                  <a:ext uri="{FF2B5EF4-FFF2-40B4-BE49-F238E27FC236}">
                    <a16:creationId xmlns:a16="http://schemas.microsoft.com/office/drawing/2014/main" id="{7C3F8C94-7FAE-C648-B80D-0C4C4FF1556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66908" y="5071664"/>
                <a:ext cx="1338773" cy="1338773"/>
              </a:xfrm>
              <a:prstGeom prst="rect">
                <a:avLst/>
              </a:prstGeom>
            </p:spPr>
          </p:pic>
          <p:pic>
            <p:nvPicPr>
              <p:cNvPr id="89" name="Graphic 88" descr="Users">
                <a:extLst>
                  <a:ext uri="{FF2B5EF4-FFF2-40B4-BE49-F238E27FC236}">
                    <a16:creationId xmlns:a16="http://schemas.microsoft.com/office/drawing/2014/main" id="{FFCF5564-93B4-E24C-8736-2861E817301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80400" y="5425617"/>
                <a:ext cx="516155" cy="516155"/>
              </a:xfrm>
              <a:prstGeom prst="rect">
                <a:avLst/>
              </a:prstGeom>
            </p:spPr>
          </p:pic>
        </p:grpSp>
      </p:grpSp>
      <p:grpSp>
        <p:nvGrpSpPr>
          <p:cNvPr id="92" name="Group 91">
            <a:extLst>
              <a:ext uri="{FF2B5EF4-FFF2-40B4-BE49-F238E27FC236}">
                <a16:creationId xmlns:a16="http://schemas.microsoft.com/office/drawing/2014/main" id="{06EBB432-91D9-0040-8106-1ADAA307238B}"/>
              </a:ext>
            </a:extLst>
          </p:cNvPr>
          <p:cNvGrpSpPr/>
          <p:nvPr/>
        </p:nvGrpSpPr>
        <p:grpSpPr>
          <a:xfrm>
            <a:off x="7799393" y="2784454"/>
            <a:ext cx="1487186" cy="671864"/>
            <a:chOff x="1472845" y="2159134"/>
            <a:chExt cx="1487186" cy="671864"/>
          </a:xfrm>
        </p:grpSpPr>
        <p:sp>
          <p:nvSpPr>
            <p:cNvPr id="93" name="Rectangle 92">
              <a:extLst>
                <a:ext uri="{FF2B5EF4-FFF2-40B4-BE49-F238E27FC236}">
                  <a16:creationId xmlns:a16="http://schemas.microsoft.com/office/drawing/2014/main" id="{92EFF3A7-B5E2-F34A-BF1F-0EA63DA60A2C}"/>
                </a:ext>
              </a:extLst>
            </p:cNvPr>
            <p:cNvSpPr/>
            <p:nvPr/>
          </p:nvSpPr>
          <p:spPr>
            <a:xfrm>
              <a:off x="1514307" y="2513062"/>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D71F85"/>
                  </a:solidFill>
                  <a:effectLst/>
                  <a:uLnTx/>
                  <a:uFillTx/>
                  <a:latin typeface="Verdana"/>
                  <a:ea typeface="+mn-ea"/>
                  <a:cs typeface="+mn-cs"/>
                </a:rPr>
                <a:t>Educated</a:t>
              </a:r>
            </a:p>
          </p:txBody>
        </p:sp>
        <p:grpSp>
          <p:nvGrpSpPr>
            <p:cNvPr id="94" name="Group 93">
              <a:extLst>
                <a:ext uri="{FF2B5EF4-FFF2-40B4-BE49-F238E27FC236}">
                  <a16:creationId xmlns:a16="http://schemas.microsoft.com/office/drawing/2014/main" id="{C4355AD4-F465-EB44-8898-9012B8C1E1A1}"/>
                </a:ext>
              </a:extLst>
            </p:cNvPr>
            <p:cNvGrpSpPr/>
            <p:nvPr/>
          </p:nvGrpSpPr>
          <p:grpSpPr>
            <a:xfrm>
              <a:off x="1472845" y="2159134"/>
              <a:ext cx="437211" cy="437211"/>
              <a:chOff x="9309173" y="742675"/>
              <a:chExt cx="1372153" cy="1372153"/>
            </a:xfrm>
          </p:grpSpPr>
          <p:sp>
            <p:nvSpPr>
              <p:cNvPr id="95" name="Oval 94">
                <a:extLst>
                  <a:ext uri="{FF2B5EF4-FFF2-40B4-BE49-F238E27FC236}">
                    <a16:creationId xmlns:a16="http://schemas.microsoft.com/office/drawing/2014/main" id="{5AC11059-2F88-B64C-87FF-E9BE66A92FBC}"/>
                  </a:ext>
                </a:extLst>
              </p:cNvPr>
              <p:cNvSpPr/>
              <p:nvPr/>
            </p:nvSpPr>
            <p:spPr>
              <a:xfrm>
                <a:off x="9309173" y="742675"/>
                <a:ext cx="1372153" cy="1372153"/>
              </a:xfrm>
              <a:prstGeom prst="ellipse">
                <a:avLst/>
              </a:prstGeom>
              <a:solidFill>
                <a:srgbClr val="D71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96" name="Graphic 95" descr="Head with gears">
                <a:extLst>
                  <a:ext uri="{FF2B5EF4-FFF2-40B4-BE49-F238E27FC236}">
                    <a16:creationId xmlns:a16="http://schemas.microsoft.com/office/drawing/2014/main" id="{A9DF8B7C-98AF-2643-9EA7-3605CDEF5B8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506546" y="941126"/>
                <a:ext cx="1005840" cy="1005840"/>
              </a:xfrm>
              <a:prstGeom prst="rect">
                <a:avLst/>
              </a:prstGeom>
            </p:spPr>
          </p:pic>
        </p:grpSp>
      </p:grpSp>
      <p:grpSp>
        <p:nvGrpSpPr>
          <p:cNvPr id="99" name="Group 98">
            <a:extLst>
              <a:ext uri="{FF2B5EF4-FFF2-40B4-BE49-F238E27FC236}">
                <a16:creationId xmlns:a16="http://schemas.microsoft.com/office/drawing/2014/main" id="{0DEF4FF6-41D6-D34B-B65A-B8D06207E796}"/>
              </a:ext>
            </a:extLst>
          </p:cNvPr>
          <p:cNvGrpSpPr/>
          <p:nvPr/>
        </p:nvGrpSpPr>
        <p:grpSpPr>
          <a:xfrm>
            <a:off x="6607316" y="1231064"/>
            <a:ext cx="1445724" cy="744055"/>
            <a:chOff x="968588" y="3456702"/>
            <a:chExt cx="1445724" cy="744055"/>
          </a:xfrm>
        </p:grpSpPr>
        <p:sp>
          <p:nvSpPr>
            <p:cNvPr id="100" name="Rectangle 99">
              <a:extLst>
                <a:ext uri="{FF2B5EF4-FFF2-40B4-BE49-F238E27FC236}">
                  <a16:creationId xmlns:a16="http://schemas.microsoft.com/office/drawing/2014/main" id="{9F4DD357-812F-4A47-B0DA-F01DA7ADD7DF}"/>
                </a:ext>
              </a:extLst>
            </p:cNvPr>
            <p:cNvSpPr/>
            <p:nvPr/>
          </p:nvSpPr>
          <p:spPr>
            <a:xfrm>
              <a:off x="968588" y="3456702"/>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6639B7"/>
                  </a:solidFill>
                  <a:effectLst/>
                  <a:uLnTx/>
                  <a:uFillTx/>
                  <a:latin typeface="Verdana"/>
                  <a:ea typeface="+mn-ea"/>
                  <a:cs typeface="+mn-cs"/>
                </a:rPr>
                <a:t>Empowered</a:t>
              </a:r>
            </a:p>
          </p:txBody>
        </p:sp>
        <p:grpSp>
          <p:nvGrpSpPr>
            <p:cNvPr id="101" name="Group 100">
              <a:extLst>
                <a:ext uri="{FF2B5EF4-FFF2-40B4-BE49-F238E27FC236}">
                  <a16:creationId xmlns:a16="http://schemas.microsoft.com/office/drawing/2014/main" id="{DFA33BBA-69EC-3946-A043-20A2CFFF24EE}"/>
                </a:ext>
              </a:extLst>
            </p:cNvPr>
            <p:cNvGrpSpPr/>
            <p:nvPr/>
          </p:nvGrpSpPr>
          <p:grpSpPr>
            <a:xfrm>
              <a:off x="1472845" y="3763546"/>
              <a:ext cx="437211" cy="437211"/>
              <a:chOff x="3253855" y="783957"/>
              <a:chExt cx="1372153" cy="1372153"/>
            </a:xfrm>
          </p:grpSpPr>
          <p:sp>
            <p:nvSpPr>
              <p:cNvPr id="102" name="Oval 101">
                <a:extLst>
                  <a:ext uri="{FF2B5EF4-FFF2-40B4-BE49-F238E27FC236}">
                    <a16:creationId xmlns:a16="http://schemas.microsoft.com/office/drawing/2014/main" id="{7C1B4134-EBE9-FE45-A005-5270F530C030}"/>
                  </a:ext>
                </a:extLst>
              </p:cNvPr>
              <p:cNvSpPr/>
              <p:nvPr/>
            </p:nvSpPr>
            <p:spPr>
              <a:xfrm>
                <a:off x="3253855" y="783957"/>
                <a:ext cx="1372153" cy="1372153"/>
              </a:xfrm>
              <a:prstGeom prst="ellipse">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639B7"/>
                  </a:solidFill>
                  <a:effectLst/>
                  <a:uLnTx/>
                  <a:uFillTx/>
                  <a:latin typeface="Verdana"/>
                  <a:ea typeface="+mn-ea"/>
                  <a:cs typeface="+mn-cs"/>
                </a:endParaRPr>
              </a:p>
            </p:txBody>
          </p:sp>
          <p:pic>
            <p:nvPicPr>
              <p:cNvPr id="103" name="Graphic 102" descr="Group of people">
                <a:extLst>
                  <a:ext uri="{FF2B5EF4-FFF2-40B4-BE49-F238E27FC236}">
                    <a16:creationId xmlns:a16="http://schemas.microsoft.com/office/drawing/2014/main" id="{2F990A50-4E89-A14D-9F06-1BA262B55B6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485177" y="1005084"/>
                <a:ext cx="914400" cy="914400"/>
              </a:xfrm>
              <a:prstGeom prst="rect">
                <a:avLst/>
              </a:prstGeom>
            </p:spPr>
          </p:pic>
        </p:grpSp>
      </p:grpSp>
      <p:cxnSp>
        <p:nvCxnSpPr>
          <p:cNvPr id="5" name="Straight Connector 4">
            <a:extLst>
              <a:ext uri="{FF2B5EF4-FFF2-40B4-BE49-F238E27FC236}">
                <a16:creationId xmlns:a16="http://schemas.microsoft.com/office/drawing/2014/main" id="{F73A7A40-1CA9-334F-AC92-CA9C957F804D}"/>
              </a:ext>
            </a:extLst>
          </p:cNvPr>
          <p:cNvCxnSpPr>
            <a:cxnSpLocks/>
            <a:stCxn id="32" idx="2"/>
            <a:endCxn id="58" idx="3"/>
          </p:cNvCxnSpPr>
          <p:nvPr/>
        </p:nvCxnSpPr>
        <p:spPr>
          <a:xfrm flipH="1" flipV="1">
            <a:off x="4993541" y="1737672"/>
            <a:ext cx="419733" cy="1629"/>
          </a:xfrm>
          <a:prstGeom prst="line">
            <a:avLst/>
          </a:prstGeom>
          <a:ln>
            <a:solidFill>
              <a:srgbClr val="3F9C34"/>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9D99B9D-8650-5446-99B5-375001FD7B5D}"/>
              </a:ext>
            </a:extLst>
          </p:cNvPr>
          <p:cNvCxnSpPr>
            <a:cxnSpLocks/>
            <a:stCxn id="57" idx="2"/>
            <a:endCxn id="71" idx="3"/>
          </p:cNvCxnSpPr>
          <p:nvPr/>
        </p:nvCxnSpPr>
        <p:spPr>
          <a:xfrm flipH="1">
            <a:off x="3960979" y="3014349"/>
            <a:ext cx="855421" cy="6675"/>
          </a:xfrm>
          <a:prstGeom prst="line">
            <a:avLst/>
          </a:prstGeom>
          <a:ln>
            <a:solidFill>
              <a:srgbClr val="AE8807"/>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2BF452-9CBC-2140-9815-43B2E29412E8}"/>
              </a:ext>
            </a:extLst>
          </p:cNvPr>
          <p:cNvCxnSpPr>
            <a:cxnSpLocks/>
            <a:stCxn id="76" idx="2"/>
            <a:endCxn id="78" idx="3"/>
          </p:cNvCxnSpPr>
          <p:nvPr/>
        </p:nvCxnSpPr>
        <p:spPr>
          <a:xfrm flipH="1" flipV="1">
            <a:off x="4721572" y="4295560"/>
            <a:ext cx="691702" cy="1"/>
          </a:xfrm>
          <a:prstGeom prst="line">
            <a:avLst/>
          </a:prstGeom>
          <a:ln>
            <a:solidFill>
              <a:srgbClr val="00AFD8"/>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08BA5A3-70EB-DD4B-BD32-2F9248A5DB9B}"/>
              </a:ext>
            </a:extLst>
          </p:cNvPr>
          <p:cNvCxnSpPr>
            <a:cxnSpLocks/>
            <a:stCxn id="88" idx="3"/>
            <a:endCxn id="90" idx="1"/>
          </p:cNvCxnSpPr>
          <p:nvPr/>
        </p:nvCxnSpPr>
        <p:spPr>
          <a:xfrm flipV="1">
            <a:off x="7588530" y="4277706"/>
            <a:ext cx="531382" cy="1358"/>
          </a:xfrm>
          <a:prstGeom prst="line">
            <a:avLst/>
          </a:prstGeom>
          <a:ln>
            <a:solidFill>
              <a:srgbClr val="FA6118"/>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B35D0B9-5DA4-964D-A6A6-0196E26E4116}"/>
              </a:ext>
            </a:extLst>
          </p:cNvPr>
          <p:cNvCxnSpPr>
            <a:cxnSpLocks/>
            <a:stCxn id="95" idx="6"/>
            <a:endCxn id="97" idx="1"/>
          </p:cNvCxnSpPr>
          <p:nvPr/>
        </p:nvCxnSpPr>
        <p:spPr>
          <a:xfrm flipV="1">
            <a:off x="8236604" y="3003059"/>
            <a:ext cx="908556" cy="1"/>
          </a:xfrm>
          <a:prstGeom prst="line">
            <a:avLst/>
          </a:prstGeom>
          <a:ln>
            <a:solidFill>
              <a:srgbClr val="D71F85"/>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F694638-5C9D-C645-B91E-8603C73F56AE}"/>
              </a:ext>
            </a:extLst>
          </p:cNvPr>
          <p:cNvCxnSpPr>
            <a:cxnSpLocks/>
            <a:stCxn id="102" idx="6"/>
            <a:endCxn id="104" idx="1"/>
          </p:cNvCxnSpPr>
          <p:nvPr/>
        </p:nvCxnSpPr>
        <p:spPr>
          <a:xfrm flipV="1">
            <a:off x="7548784" y="1753813"/>
            <a:ext cx="639086" cy="2701"/>
          </a:xfrm>
          <a:prstGeom prst="line">
            <a:avLst/>
          </a:prstGeom>
          <a:ln>
            <a:solidFill>
              <a:srgbClr val="6638B7"/>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EF6EF1D-4F95-7248-96C6-889040FF9971}"/>
              </a:ext>
            </a:extLst>
          </p:cNvPr>
          <p:cNvCxnSpPr>
            <a:cxnSpLocks/>
          </p:cNvCxnSpPr>
          <p:nvPr/>
        </p:nvCxnSpPr>
        <p:spPr>
          <a:xfrm flipV="1">
            <a:off x="5781676" y="3232954"/>
            <a:ext cx="570136" cy="857181"/>
          </a:xfrm>
          <a:prstGeom prst="straightConnector1">
            <a:avLst/>
          </a:prstGeom>
          <a:ln>
            <a:solidFill>
              <a:srgbClr val="00AFD8"/>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05BE7E05-4130-0047-9DEC-3D794F5E4CAF}"/>
              </a:ext>
            </a:extLst>
          </p:cNvPr>
          <p:cNvCxnSpPr>
            <a:cxnSpLocks/>
          </p:cNvCxnSpPr>
          <p:nvPr/>
        </p:nvCxnSpPr>
        <p:spPr>
          <a:xfrm>
            <a:off x="5285467" y="3016595"/>
            <a:ext cx="950976" cy="0"/>
          </a:xfrm>
          <a:prstGeom prst="straightConnector1">
            <a:avLst/>
          </a:prstGeom>
          <a:ln>
            <a:solidFill>
              <a:srgbClr val="AE8807"/>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57DD34E2-93B8-AF48-B91C-F0378F97DD36}"/>
              </a:ext>
            </a:extLst>
          </p:cNvPr>
          <p:cNvCxnSpPr>
            <a:cxnSpLocks/>
          </p:cNvCxnSpPr>
          <p:nvPr/>
        </p:nvCxnSpPr>
        <p:spPr>
          <a:xfrm>
            <a:off x="6779897" y="3016595"/>
            <a:ext cx="950976" cy="0"/>
          </a:xfrm>
          <a:prstGeom prst="straightConnector1">
            <a:avLst/>
          </a:prstGeom>
          <a:ln>
            <a:solidFill>
              <a:srgbClr val="D71F85"/>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14602E3-C141-AB4C-BD82-D4E0D71D5893}"/>
              </a:ext>
            </a:extLst>
          </p:cNvPr>
          <p:cNvCxnSpPr>
            <a:cxnSpLocks/>
          </p:cNvCxnSpPr>
          <p:nvPr/>
        </p:nvCxnSpPr>
        <p:spPr>
          <a:xfrm flipV="1">
            <a:off x="6641485" y="1950065"/>
            <a:ext cx="570136" cy="857181"/>
          </a:xfrm>
          <a:prstGeom prst="straightConnector1">
            <a:avLst/>
          </a:prstGeom>
          <a:ln>
            <a:solidFill>
              <a:srgbClr val="6638B7"/>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1400FCF-F595-1D4A-8D44-197D896EEEE1}"/>
              </a:ext>
            </a:extLst>
          </p:cNvPr>
          <p:cNvCxnSpPr>
            <a:cxnSpLocks/>
          </p:cNvCxnSpPr>
          <p:nvPr/>
        </p:nvCxnSpPr>
        <p:spPr>
          <a:xfrm flipH="1" flipV="1">
            <a:off x="5781678" y="1950065"/>
            <a:ext cx="570136" cy="857181"/>
          </a:xfrm>
          <a:prstGeom prst="straightConnector1">
            <a:avLst/>
          </a:prstGeom>
          <a:ln>
            <a:solidFill>
              <a:srgbClr val="3F9C34"/>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9257AF00-2546-CB42-8017-BCAC0C827B5A}"/>
              </a:ext>
            </a:extLst>
          </p:cNvPr>
          <p:cNvCxnSpPr>
            <a:cxnSpLocks/>
          </p:cNvCxnSpPr>
          <p:nvPr/>
        </p:nvCxnSpPr>
        <p:spPr>
          <a:xfrm flipH="1" flipV="1">
            <a:off x="6634663" y="3219307"/>
            <a:ext cx="570136" cy="857181"/>
          </a:xfrm>
          <a:prstGeom prst="straightConnector1">
            <a:avLst/>
          </a:prstGeom>
          <a:ln>
            <a:solidFill>
              <a:srgbClr val="FA6118"/>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11" name="Rounded Rectangle 110">
            <a:extLst>
              <a:ext uri="{FF2B5EF4-FFF2-40B4-BE49-F238E27FC236}">
                <a16:creationId xmlns:a16="http://schemas.microsoft.com/office/drawing/2014/main" id="{F9A17915-B14C-2E49-BAFC-F149112F2F09}"/>
              </a:ext>
            </a:extLst>
          </p:cNvPr>
          <p:cNvSpPr/>
          <p:nvPr/>
        </p:nvSpPr>
        <p:spPr>
          <a:xfrm>
            <a:off x="5191604" y="5305747"/>
            <a:ext cx="2608891" cy="516156"/>
          </a:xfrm>
          <a:prstGeom prst="roundRect">
            <a:avLst>
              <a:gd name="adj" fmla="val 50000"/>
            </a:avLst>
          </a:prstGeom>
          <a:solidFill>
            <a:srgbClr val="2C4E8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522288" lvl="1"/>
            <a:r>
              <a:rPr lang="en-US" sz="1800" b="1"/>
              <a:t>Productivity</a:t>
            </a:r>
          </a:p>
        </p:txBody>
      </p:sp>
      <p:sp>
        <p:nvSpPr>
          <p:cNvPr id="112" name="Rounded Rectangle 111">
            <a:extLst>
              <a:ext uri="{FF2B5EF4-FFF2-40B4-BE49-F238E27FC236}">
                <a16:creationId xmlns:a16="http://schemas.microsoft.com/office/drawing/2014/main" id="{DF94974F-B016-514F-B13B-B10000DAB957}"/>
              </a:ext>
            </a:extLst>
          </p:cNvPr>
          <p:cNvSpPr/>
          <p:nvPr/>
        </p:nvSpPr>
        <p:spPr>
          <a:xfrm>
            <a:off x="2410827" y="5305747"/>
            <a:ext cx="2608891" cy="51615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522288" lvl="1"/>
            <a:r>
              <a:rPr lang="en-US" sz="1800" b="1"/>
              <a:t>Retention</a:t>
            </a:r>
          </a:p>
        </p:txBody>
      </p:sp>
      <p:sp>
        <p:nvSpPr>
          <p:cNvPr id="113" name="Rounded Rectangle 112">
            <a:extLst>
              <a:ext uri="{FF2B5EF4-FFF2-40B4-BE49-F238E27FC236}">
                <a16:creationId xmlns:a16="http://schemas.microsoft.com/office/drawing/2014/main" id="{9A7F27E7-8432-D240-80B1-81362A53BDA6}"/>
              </a:ext>
            </a:extLst>
          </p:cNvPr>
          <p:cNvSpPr/>
          <p:nvPr/>
        </p:nvSpPr>
        <p:spPr>
          <a:xfrm>
            <a:off x="7959857" y="5305747"/>
            <a:ext cx="2608891" cy="516156"/>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522288" lvl="1"/>
            <a:r>
              <a:rPr lang="en-US" sz="1800" b="1"/>
              <a:t>Growth / CX</a:t>
            </a:r>
          </a:p>
        </p:txBody>
      </p:sp>
      <p:cxnSp>
        <p:nvCxnSpPr>
          <p:cNvPr id="40" name="Straight Connector 39">
            <a:extLst>
              <a:ext uri="{FF2B5EF4-FFF2-40B4-BE49-F238E27FC236}">
                <a16:creationId xmlns:a16="http://schemas.microsoft.com/office/drawing/2014/main" id="{1AB4E5AE-03DA-2948-979D-76AAC08EAD0B}"/>
              </a:ext>
            </a:extLst>
          </p:cNvPr>
          <p:cNvCxnSpPr>
            <a:cxnSpLocks/>
          </p:cNvCxnSpPr>
          <p:nvPr/>
        </p:nvCxnSpPr>
        <p:spPr>
          <a:xfrm>
            <a:off x="3853058" y="5067752"/>
            <a:ext cx="53736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AA5865DE-CD26-8143-B25E-1A0A858C20AC}"/>
              </a:ext>
            </a:extLst>
          </p:cNvPr>
          <p:cNvCxnSpPr>
            <a:cxnSpLocks/>
            <a:stCxn id="111" idx="0"/>
          </p:cNvCxnSpPr>
          <p:nvPr/>
        </p:nvCxnSpPr>
        <p:spPr>
          <a:xfrm flipV="1">
            <a:off x="6496050" y="3183723"/>
            <a:ext cx="8254" cy="2122024"/>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FC4AA3D-C4E1-A14D-8A36-3E323CCDA82A}"/>
              </a:ext>
            </a:extLst>
          </p:cNvPr>
          <p:cNvCxnSpPr>
            <a:cxnSpLocks/>
          </p:cNvCxnSpPr>
          <p:nvPr/>
        </p:nvCxnSpPr>
        <p:spPr>
          <a:xfrm flipV="1">
            <a:off x="9226724" y="5066302"/>
            <a:ext cx="0" cy="239445"/>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D60AFC0E-0BC7-684F-A1AA-2B6EBD21BBF2}"/>
              </a:ext>
            </a:extLst>
          </p:cNvPr>
          <p:cNvCxnSpPr>
            <a:cxnSpLocks/>
          </p:cNvCxnSpPr>
          <p:nvPr/>
        </p:nvCxnSpPr>
        <p:spPr>
          <a:xfrm flipV="1">
            <a:off x="3853058" y="5066302"/>
            <a:ext cx="0" cy="239445"/>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62" name="Graphic 61" descr="Business Growth">
            <a:extLst>
              <a:ext uri="{FF2B5EF4-FFF2-40B4-BE49-F238E27FC236}">
                <a16:creationId xmlns:a16="http://schemas.microsoft.com/office/drawing/2014/main" id="{82373C3D-AB03-5B4A-92DC-45B496A9487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410615" y="5380967"/>
            <a:ext cx="387795" cy="387795"/>
          </a:xfrm>
          <a:prstGeom prst="rect">
            <a:avLst/>
          </a:prstGeom>
        </p:spPr>
      </p:pic>
      <p:pic>
        <p:nvPicPr>
          <p:cNvPr id="67" name="Graphic 66" descr="Handshake">
            <a:extLst>
              <a:ext uri="{FF2B5EF4-FFF2-40B4-BE49-F238E27FC236}">
                <a16:creationId xmlns:a16="http://schemas.microsoft.com/office/drawing/2014/main" id="{CBFD9ABD-72AD-954E-B657-6C346A831C8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47854" y="5340248"/>
            <a:ext cx="469233" cy="469233"/>
          </a:xfrm>
          <a:prstGeom prst="rect">
            <a:avLst/>
          </a:prstGeom>
        </p:spPr>
      </p:pic>
      <p:pic>
        <p:nvPicPr>
          <p:cNvPr id="69" name="Graphic 68" descr="Bar graph with upward trend">
            <a:extLst>
              <a:ext uri="{FF2B5EF4-FFF2-40B4-BE49-F238E27FC236}">
                <a16:creationId xmlns:a16="http://schemas.microsoft.com/office/drawing/2014/main" id="{224BE0F9-62E9-A24D-84FE-F5412542FE5F}"/>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156146" y="5380967"/>
            <a:ext cx="387795" cy="387795"/>
          </a:xfrm>
          <a:prstGeom prst="rect">
            <a:avLst/>
          </a:prstGeom>
        </p:spPr>
      </p:pic>
      <p:sp>
        <p:nvSpPr>
          <p:cNvPr id="118" name="Rectangle 117">
            <a:extLst>
              <a:ext uri="{FF2B5EF4-FFF2-40B4-BE49-F238E27FC236}">
                <a16:creationId xmlns:a16="http://schemas.microsoft.com/office/drawing/2014/main" id="{179E085C-9DB8-6541-BB85-0DD47630FD93}"/>
              </a:ext>
            </a:extLst>
          </p:cNvPr>
          <p:cNvSpPr/>
          <p:nvPr/>
        </p:nvSpPr>
        <p:spPr>
          <a:xfrm rot="16200000">
            <a:off x="427857" y="5101845"/>
            <a:ext cx="987450" cy="6584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Verdana"/>
                <a:ea typeface="+mn-ea"/>
                <a:cs typeface="+mn-cs"/>
              </a:rPr>
              <a:t>Business</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sz="1200" b="1">
                <a:solidFill>
                  <a:schemeClr val="bg1"/>
                </a:solidFill>
                <a:latin typeface="Verdana"/>
              </a:rPr>
              <a:t>Outcome</a:t>
            </a:r>
            <a:endParaRPr kumimoji="0" lang="en-GB" sz="1200" b="1" i="0" u="none" strike="noStrike" kern="1200" cap="none" spc="0" normalizeH="0" baseline="0" noProof="0">
              <a:ln>
                <a:noFill/>
              </a:ln>
              <a:solidFill>
                <a:schemeClr val="bg1"/>
              </a:solidFill>
              <a:effectLst/>
              <a:uLnTx/>
              <a:uFillTx/>
              <a:latin typeface="Verdana"/>
            </a:endParaRPr>
          </a:p>
        </p:txBody>
      </p:sp>
      <p:sp>
        <p:nvSpPr>
          <p:cNvPr id="72" name="TextBox 71">
            <a:extLst>
              <a:ext uri="{FF2B5EF4-FFF2-40B4-BE49-F238E27FC236}">
                <a16:creationId xmlns:a16="http://schemas.microsoft.com/office/drawing/2014/main" id="{83BEB9F3-DBA6-45F4-8C07-83714E8849B9}"/>
              </a:ext>
            </a:extLst>
          </p:cNvPr>
          <p:cNvSpPr txBox="1"/>
          <p:nvPr/>
        </p:nvSpPr>
        <p:spPr>
          <a:xfrm>
            <a:off x="332423" y="7090"/>
            <a:ext cx="10240514" cy="1569660"/>
          </a:xfrm>
          <a:prstGeom prst="rect">
            <a:avLst/>
          </a:prstGeom>
        </p:spPr>
        <p:txBody>
          <a:bodyPr vert="horz" lIns="91440" tIns="45720" rIns="91440" bIns="45720" rtlCol="0" anchor="t" anchorCtr="0">
            <a:noAutofit/>
          </a:bodyPr>
          <a:lstStyle>
            <a:defPPr>
              <a:defRPr lang="en-US"/>
            </a:defPPr>
            <a:lvl1pPr marR="0" lvl="0" indent="0" defTabSz="914400" fontAlgn="auto">
              <a:lnSpc>
                <a:spcPct val="100000"/>
              </a:lnSpc>
              <a:spcBef>
                <a:spcPct val="0"/>
              </a:spcBef>
              <a:spcAft>
                <a:spcPts val="0"/>
              </a:spcAft>
              <a:buClrTx/>
              <a:buSzTx/>
              <a:buFontTx/>
              <a:buNone/>
              <a:tabLst/>
              <a:defRPr b="1" baseline="0">
                <a:solidFill>
                  <a:sysClr val="windowText" lastClr="000000"/>
                </a:solidFill>
                <a:latin typeface="Verdana" pitchFamily="34" charset="0"/>
                <a:ea typeface="Verdana" pitchFamily="34" charset="0"/>
                <a:cs typeface="Verdana" pitchFamily="34" charset="0"/>
              </a:defRPr>
            </a:lvl1pPr>
          </a:lstStyle>
          <a:p>
            <a:r>
              <a:rPr lang="en-US"/>
              <a:t>Our Proven Framework is supporting discover and steering your initiatives to improve your productivity, employee retention and customer experience</a:t>
            </a:r>
          </a:p>
        </p:txBody>
      </p:sp>
    </p:spTree>
    <p:extLst>
      <p:ext uri="{BB962C8B-B14F-4D97-AF65-F5344CB8AC3E}">
        <p14:creationId xmlns:p14="http://schemas.microsoft.com/office/powerpoint/2010/main" val="213520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D3C68-7953-3F45-A298-F32537D86072}"/>
              </a:ext>
            </a:extLst>
          </p:cNvPr>
          <p:cNvPicPr>
            <a:picLocks noChangeAspect="1"/>
          </p:cNvPicPr>
          <p:nvPr/>
        </p:nvPicPr>
        <p:blipFill>
          <a:blip r:embed="rId2"/>
          <a:stretch>
            <a:fillRect/>
          </a:stretch>
        </p:blipFill>
        <p:spPr>
          <a:xfrm>
            <a:off x="2587974" y="2221158"/>
            <a:ext cx="6149720" cy="3519237"/>
          </a:xfrm>
          <a:prstGeom prst="rect">
            <a:avLst/>
          </a:prstGeom>
        </p:spPr>
      </p:pic>
      <p:sp>
        <p:nvSpPr>
          <p:cNvPr id="3" name="Slide Number Placeholder 2">
            <a:extLst>
              <a:ext uri="{FF2B5EF4-FFF2-40B4-BE49-F238E27FC236}">
                <a16:creationId xmlns:a16="http://schemas.microsoft.com/office/drawing/2014/main" id="{E06EEF5E-D9E7-7E49-BBE6-7A231B878731}"/>
              </a:ext>
            </a:extLst>
          </p:cNvPr>
          <p:cNvSpPr>
            <a:spLocks noGrp="1"/>
          </p:cNvSpPr>
          <p:nvPr>
            <p:ph type="sldNum" sz="quarter" idx="4"/>
          </p:nvPr>
        </p:nvSpPr>
        <p:spPr/>
        <p:txBody>
          <a:bodyPr/>
          <a:lstStyle/>
          <a:p>
            <a:fld id="{D1EFB977-7B4C-40FA-A2C2-422C9DB5E7C0}" type="slidenum">
              <a:rPr lang="fr-FR" smtClean="0"/>
              <a:pPr/>
              <a:t>5</a:t>
            </a:fld>
            <a:endParaRPr lang="fr-FR"/>
          </a:p>
        </p:txBody>
      </p:sp>
      <p:grpSp>
        <p:nvGrpSpPr>
          <p:cNvPr id="86" name="Group 85">
            <a:extLst>
              <a:ext uri="{FF2B5EF4-FFF2-40B4-BE49-F238E27FC236}">
                <a16:creationId xmlns:a16="http://schemas.microsoft.com/office/drawing/2014/main" id="{FF0C6158-5593-2647-AA42-A024E5AB6CE6}"/>
              </a:ext>
            </a:extLst>
          </p:cNvPr>
          <p:cNvGrpSpPr/>
          <p:nvPr/>
        </p:nvGrpSpPr>
        <p:grpSpPr>
          <a:xfrm>
            <a:off x="2661565" y="2116853"/>
            <a:ext cx="6476602" cy="4004708"/>
            <a:chOff x="1305453" y="2192009"/>
            <a:chExt cx="6476602" cy="4004708"/>
          </a:xfrm>
        </p:grpSpPr>
        <p:grpSp>
          <p:nvGrpSpPr>
            <p:cNvPr id="11" name="Group 10">
              <a:extLst>
                <a:ext uri="{FF2B5EF4-FFF2-40B4-BE49-F238E27FC236}">
                  <a16:creationId xmlns:a16="http://schemas.microsoft.com/office/drawing/2014/main" id="{CD5D8945-9E56-3F4A-82B4-82F33FD14851}"/>
                </a:ext>
              </a:extLst>
            </p:cNvPr>
            <p:cNvGrpSpPr/>
            <p:nvPr/>
          </p:nvGrpSpPr>
          <p:grpSpPr>
            <a:xfrm>
              <a:off x="3575379" y="2899674"/>
              <a:ext cx="1194813" cy="596291"/>
              <a:chOff x="968588" y="1363683"/>
              <a:chExt cx="1445724" cy="721512"/>
            </a:xfrm>
          </p:grpSpPr>
          <p:sp>
            <p:nvSpPr>
              <p:cNvPr id="12" name="Rectangle 11">
                <a:extLst>
                  <a:ext uri="{FF2B5EF4-FFF2-40B4-BE49-F238E27FC236}">
                    <a16:creationId xmlns:a16="http://schemas.microsoft.com/office/drawing/2014/main" id="{AB8B0B6C-0A0E-4941-A412-980633900671}"/>
                  </a:ext>
                </a:extLst>
              </p:cNvPr>
              <p:cNvSpPr/>
              <p:nvPr/>
            </p:nvSpPr>
            <p:spPr>
              <a:xfrm>
                <a:off x="968588" y="1767259"/>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AFD8"/>
                    </a:solidFill>
                    <a:effectLst/>
                    <a:uLnTx/>
                    <a:uFillTx/>
                    <a:latin typeface="Verdana"/>
                    <a:ea typeface="+mn-ea"/>
                    <a:cs typeface="+mn-cs"/>
                  </a:rPr>
                  <a:t>Enhanced</a:t>
                </a:r>
              </a:p>
            </p:txBody>
          </p:sp>
          <p:grpSp>
            <p:nvGrpSpPr>
              <p:cNvPr id="13" name="Group 12">
                <a:extLst>
                  <a:ext uri="{FF2B5EF4-FFF2-40B4-BE49-F238E27FC236}">
                    <a16:creationId xmlns:a16="http://schemas.microsoft.com/office/drawing/2014/main" id="{50260A21-4C46-5841-8B3E-E49B20683A9A}"/>
                  </a:ext>
                </a:extLst>
              </p:cNvPr>
              <p:cNvGrpSpPr/>
              <p:nvPr/>
            </p:nvGrpSpPr>
            <p:grpSpPr>
              <a:xfrm>
                <a:off x="1472845" y="1363683"/>
                <a:ext cx="437211" cy="437211"/>
                <a:chOff x="865865" y="1452878"/>
                <a:chExt cx="1372153" cy="1372153"/>
              </a:xfrm>
            </p:grpSpPr>
            <p:sp>
              <p:nvSpPr>
                <p:cNvPr id="14" name="Oval 13">
                  <a:extLst>
                    <a:ext uri="{FF2B5EF4-FFF2-40B4-BE49-F238E27FC236}">
                      <a16:creationId xmlns:a16="http://schemas.microsoft.com/office/drawing/2014/main" id="{14EE8DF5-B20E-7D48-8604-7917ADB31C1F}"/>
                    </a:ext>
                  </a:extLst>
                </p:cNvPr>
                <p:cNvSpPr/>
                <p:nvPr/>
              </p:nvSpPr>
              <p:spPr>
                <a:xfrm>
                  <a:off x="865865" y="1452878"/>
                  <a:ext cx="1372153" cy="1372153"/>
                </a:xfrm>
                <a:prstGeom prst="ellipse">
                  <a:avLst/>
                </a:prstGeom>
                <a:solidFill>
                  <a:srgbClr val="00A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a:ea typeface="+mn-ea"/>
                    <a:cs typeface="+mn-cs"/>
                  </a:endParaRPr>
                </a:p>
              </p:txBody>
            </p:sp>
            <p:pic>
              <p:nvPicPr>
                <p:cNvPr id="15" name="Graphic 14" descr="Wreath">
                  <a:extLst>
                    <a:ext uri="{FF2B5EF4-FFF2-40B4-BE49-F238E27FC236}">
                      <a16:creationId xmlns:a16="http://schemas.microsoft.com/office/drawing/2014/main" id="{13A58CE7-643E-5144-B14A-AFDDFB6AC8A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9537" y="1606425"/>
                  <a:ext cx="1106424" cy="1106424"/>
                </a:xfrm>
                <a:prstGeom prst="rect">
                  <a:avLst/>
                </a:prstGeom>
              </p:spPr>
            </p:pic>
          </p:grpSp>
        </p:grpSp>
        <p:grpSp>
          <p:nvGrpSpPr>
            <p:cNvPr id="16" name="Group 15">
              <a:extLst>
                <a:ext uri="{FF2B5EF4-FFF2-40B4-BE49-F238E27FC236}">
                  <a16:creationId xmlns:a16="http://schemas.microsoft.com/office/drawing/2014/main" id="{28C71B4F-6EB5-374C-80F9-33C87B2141E4}"/>
                </a:ext>
              </a:extLst>
            </p:cNvPr>
            <p:cNvGrpSpPr/>
            <p:nvPr/>
          </p:nvGrpSpPr>
          <p:grpSpPr>
            <a:xfrm>
              <a:off x="6587242" y="2192009"/>
              <a:ext cx="1194813" cy="596291"/>
              <a:chOff x="968588" y="4558997"/>
              <a:chExt cx="1445724" cy="721512"/>
            </a:xfrm>
          </p:grpSpPr>
          <p:sp>
            <p:nvSpPr>
              <p:cNvPr id="17" name="Rectangle 16">
                <a:extLst>
                  <a:ext uri="{FF2B5EF4-FFF2-40B4-BE49-F238E27FC236}">
                    <a16:creationId xmlns:a16="http://schemas.microsoft.com/office/drawing/2014/main" id="{30ADC664-A918-5A40-B350-43B4F3C2276F}"/>
                  </a:ext>
                </a:extLst>
              </p:cNvPr>
              <p:cNvSpPr/>
              <p:nvPr/>
            </p:nvSpPr>
            <p:spPr>
              <a:xfrm>
                <a:off x="968588" y="4962573"/>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3F9C35"/>
                    </a:solidFill>
                    <a:effectLst/>
                    <a:uLnTx/>
                    <a:uFillTx/>
                    <a:latin typeface="Verdana"/>
                    <a:ea typeface="+mn-ea"/>
                    <a:cs typeface="+mn-cs"/>
                  </a:rPr>
                  <a:t>Enabled</a:t>
                </a:r>
              </a:p>
            </p:txBody>
          </p:sp>
          <p:grpSp>
            <p:nvGrpSpPr>
              <p:cNvPr id="18" name="Group 17">
                <a:extLst>
                  <a:ext uri="{FF2B5EF4-FFF2-40B4-BE49-F238E27FC236}">
                    <a16:creationId xmlns:a16="http://schemas.microsoft.com/office/drawing/2014/main" id="{B9F0E8B9-1E66-784F-A8C5-8BC166B03109}"/>
                  </a:ext>
                </a:extLst>
              </p:cNvPr>
              <p:cNvGrpSpPr/>
              <p:nvPr/>
            </p:nvGrpSpPr>
            <p:grpSpPr>
              <a:xfrm>
                <a:off x="1472845" y="4558997"/>
                <a:ext cx="437211" cy="437211"/>
                <a:chOff x="9041691" y="746581"/>
                <a:chExt cx="1372153" cy="1372153"/>
              </a:xfrm>
            </p:grpSpPr>
            <p:sp>
              <p:nvSpPr>
                <p:cNvPr id="19" name="Oval 18">
                  <a:extLst>
                    <a:ext uri="{FF2B5EF4-FFF2-40B4-BE49-F238E27FC236}">
                      <a16:creationId xmlns:a16="http://schemas.microsoft.com/office/drawing/2014/main" id="{A66A7EC9-39D1-8B45-BCE8-F8E537B40788}"/>
                    </a:ext>
                  </a:extLst>
                </p:cNvPr>
                <p:cNvSpPr/>
                <p:nvPr/>
              </p:nvSpPr>
              <p:spPr>
                <a:xfrm>
                  <a:off x="9041691" y="746581"/>
                  <a:ext cx="1372153" cy="1372153"/>
                </a:xfrm>
                <a:prstGeom prst="ellipse">
                  <a:avLst/>
                </a:prstGeom>
                <a:solidFill>
                  <a:srgbClr val="3F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a:ea typeface="+mn-ea"/>
                    <a:cs typeface="+mn-cs"/>
                  </a:endParaRPr>
                </a:p>
              </p:txBody>
            </p:sp>
            <p:pic>
              <p:nvPicPr>
                <p:cNvPr id="20" name="Graphic 19" descr="Social network">
                  <a:extLst>
                    <a:ext uri="{FF2B5EF4-FFF2-40B4-BE49-F238E27FC236}">
                      <a16:creationId xmlns:a16="http://schemas.microsoft.com/office/drawing/2014/main" id="{7AAE3807-5E1C-5C4D-86BC-B32C5AD4992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79858" y="839719"/>
                  <a:ext cx="1106424" cy="1106424"/>
                </a:xfrm>
                <a:prstGeom prst="rect">
                  <a:avLst/>
                </a:prstGeom>
              </p:spPr>
            </p:pic>
          </p:grpSp>
        </p:grpSp>
        <p:grpSp>
          <p:nvGrpSpPr>
            <p:cNvPr id="21" name="Group 20">
              <a:extLst>
                <a:ext uri="{FF2B5EF4-FFF2-40B4-BE49-F238E27FC236}">
                  <a16:creationId xmlns:a16="http://schemas.microsoft.com/office/drawing/2014/main" id="{3522DD02-B370-4F41-86DD-B68D784864D1}"/>
                </a:ext>
              </a:extLst>
            </p:cNvPr>
            <p:cNvGrpSpPr/>
            <p:nvPr/>
          </p:nvGrpSpPr>
          <p:grpSpPr>
            <a:xfrm>
              <a:off x="2223065" y="2230581"/>
              <a:ext cx="1194813" cy="596291"/>
              <a:chOff x="968588" y="2159134"/>
              <a:chExt cx="1445724" cy="721512"/>
            </a:xfrm>
          </p:grpSpPr>
          <p:sp>
            <p:nvSpPr>
              <p:cNvPr id="22" name="Rectangle 21">
                <a:extLst>
                  <a:ext uri="{FF2B5EF4-FFF2-40B4-BE49-F238E27FC236}">
                    <a16:creationId xmlns:a16="http://schemas.microsoft.com/office/drawing/2014/main" id="{CFAB76B3-86E3-3543-B92B-072423F008B6}"/>
                  </a:ext>
                </a:extLst>
              </p:cNvPr>
              <p:cNvSpPr/>
              <p:nvPr/>
            </p:nvSpPr>
            <p:spPr>
              <a:xfrm>
                <a:off x="968588" y="2562710"/>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D71F85"/>
                    </a:solidFill>
                    <a:effectLst/>
                    <a:uLnTx/>
                    <a:uFillTx/>
                    <a:latin typeface="Verdana"/>
                    <a:ea typeface="+mn-ea"/>
                    <a:cs typeface="+mn-cs"/>
                  </a:rPr>
                  <a:t>Educated</a:t>
                </a:r>
              </a:p>
            </p:txBody>
          </p:sp>
          <p:grpSp>
            <p:nvGrpSpPr>
              <p:cNvPr id="23" name="Group 22">
                <a:extLst>
                  <a:ext uri="{FF2B5EF4-FFF2-40B4-BE49-F238E27FC236}">
                    <a16:creationId xmlns:a16="http://schemas.microsoft.com/office/drawing/2014/main" id="{8714C4A9-822B-1643-B586-6B801617AF50}"/>
                  </a:ext>
                </a:extLst>
              </p:cNvPr>
              <p:cNvGrpSpPr/>
              <p:nvPr/>
            </p:nvGrpSpPr>
            <p:grpSpPr>
              <a:xfrm>
                <a:off x="1472845" y="2159134"/>
                <a:ext cx="437211" cy="437211"/>
                <a:chOff x="9309173" y="742675"/>
                <a:chExt cx="1372153" cy="1372153"/>
              </a:xfrm>
            </p:grpSpPr>
            <p:sp>
              <p:nvSpPr>
                <p:cNvPr id="24" name="Oval 23">
                  <a:extLst>
                    <a:ext uri="{FF2B5EF4-FFF2-40B4-BE49-F238E27FC236}">
                      <a16:creationId xmlns:a16="http://schemas.microsoft.com/office/drawing/2014/main" id="{28E63793-88AB-AA4E-8659-2DAD1C43CEC6}"/>
                    </a:ext>
                  </a:extLst>
                </p:cNvPr>
                <p:cNvSpPr/>
                <p:nvPr/>
              </p:nvSpPr>
              <p:spPr>
                <a:xfrm>
                  <a:off x="9309173" y="742675"/>
                  <a:ext cx="1372153" cy="1372153"/>
                </a:xfrm>
                <a:prstGeom prst="ellipse">
                  <a:avLst/>
                </a:prstGeom>
                <a:solidFill>
                  <a:srgbClr val="D71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a:ea typeface="+mn-ea"/>
                    <a:cs typeface="+mn-cs"/>
                  </a:endParaRPr>
                </a:p>
              </p:txBody>
            </p:sp>
            <p:pic>
              <p:nvPicPr>
                <p:cNvPr id="25" name="Graphic 24" descr="Head with gears">
                  <a:extLst>
                    <a:ext uri="{FF2B5EF4-FFF2-40B4-BE49-F238E27FC236}">
                      <a16:creationId xmlns:a16="http://schemas.microsoft.com/office/drawing/2014/main" id="{8A3BF0D9-A0C4-224B-BBA1-B480D87F77D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06546" y="941126"/>
                  <a:ext cx="1005840" cy="1005840"/>
                </a:xfrm>
                <a:prstGeom prst="rect">
                  <a:avLst/>
                </a:prstGeom>
              </p:spPr>
            </p:pic>
          </p:grpSp>
        </p:grpSp>
        <p:grpSp>
          <p:nvGrpSpPr>
            <p:cNvPr id="26" name="Group 25">
              <a:extLst>
                <a:ext uri="{FF2B5EF4-FFF2-40B4-BE49-F238E27FC236}">
                  <a16:creationId xmlns:a16="http://schemas.microsoft.com/office/drawing/2014/main" id="{90120748-6E7A-4649-B05A-2980AE41D34B}"/>
                </a:ext>
              </a:extLst>
            </p:cNvPr>
            <p:cNvGrpSpPr/>
            <p:nvPr/>
          </p:nvGrpSpPr>
          <p:grpSpPr>
            <a:xfrm>
              <a:off x="3394713" y="5254233"/>
              <a:ext cx="1194813" cy="581479"/>
              <a:chOff x="885582" y="2785075"/>
              <a:chExt cx="1445724" cy="703590"/>
            </a:xfrm>
          </p:grpSpPr>
          <p:sp>
            <p:nvSpPr>
              <p:cNvPr id="27" name="Rectangle 26">
                <a:extLst>
                  <a:ext uri="{FF2B5EF4-FFF2-40B4-BE49-F238E27FC236}">
                    <a16:creationId xmlns:a16="http://schemas.microsoft.com/office/drawing/2014/main" id="{7C101348-3833-464C-813E-4A977167D74A}"/>
                  </a:ext>
                </a:extLst>
              </p:cNvPr>
              <p:cNvSpPr/>
              <p:nvPr/>
            </p:nvSpPr>
            <p:spPr>
              <a:xfrm>
                <a:off x="885582" y="3170729"/>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A6118"/>
                    </a:solidFill>
                    <a:effectLst/>
                    <a:uLnTx/>
                    <a:uFillTx/>
                    <a:latin typeface="Verdana"/>
                    <a:ea typeface="+mn-ea"/>
                    <a:cs typeface="+mn-cs"/>
                  </a:rPr>
                  <a:t>Engaged</a:t>
                </a:r>
              </a:p>
            </p:txBody>
          </p:sp>
          <p:grpSp>
            <p:nvGrpSpPr>
              <p:cNvPr id="28" name="Group 27">
                <a:extLst>
                  <a:ext uri="{FF2B5EF4-FFF2-40B4-BE49-F238E27FC236}">
                    <a16:creationId xmlns:a16="http://schemas.microsoft.com/office/drawing/2014/main" id="{C6854B2D-0766-EB40-B8A2-6EC3BC68D72C}"/>
                  </a:ext>
                </a:extLst>
              </p:cNvPr>
              <p:cNvGrpSpPr/>
              <p:nvPr/>
            </p:nvGrpSpPr>
            <p:grpSpPr>
              <a:xfrm>
                <a:off x="1389839" y="2785075"/>
                <a:ext cx="437211" cy="450719"/>
                <a:chOff x="6979521" y="4463886"/>
                <a:chExt cx="1372153" cy="1414548"/>
              </a:xfrm>
            </p:grpSpPr>
            <p:sp>
              <p:nvSpPr>
                <p:cNvPr id="29" name="Oval 28">
                  <a:extLst>
                    <a:ext uri="{FF2B5EF4-FFF2-40B4-BE49-F238E27FC236}">
                      <a16:creationId xmlns:a16="http://schemas.microsoft.com/office/drawing/2014/main" id="{36140188-CCAD-A948-946F-70F30C829603}"/>
                    </a:ext>
                  </a:extLst>
                </p:cNvPr>
                <p:cNvSpPr/>
                <p:nvPr/>
              </p:nvSpPr>
              <p:spPr>
                <a:xfrm>
                  <a:off x="6979521" y="4463886"/>
                  <a:ext cx="1372153" cy="1372152"/>
                </a:xfrm>
                <a:prstGeom prst="ellipse">
                  <a:avLst/>
                </a:prstGeom>
                <a:solidFill>
                  <a:srgbClr val="FA6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a:ea typeface="+mn-ea"/>
                    <a:cs typeface="+mn-cs"/>
                  </a:endParaRPr>
                </a:p>
              </p:txBody>
            </p:sp>
            <p:pic>
              <p:nvPicPr>
                <p:cNvPr id="30" name="Graphic 29" descr="Heart">
                  <a:extLst>
                    <a:ext uri="{FF2B5EF4-FFF2-40B4-BE49-F238E27FC236}">
                      <a16:creationId xmlns:a16="http://schemas.microsoft.com/office/drawing/2014/main" id="{FAFAC6AD-E365-264B-A31E-DF970AD1EB4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06392" y="4539661"/>
                  <a:ext cx="1338774" cy="1338773"/>
                </a:xfrm>
                <a:prstGeom prst="rect">
                  <a:avLst/>
                </a:prstGeom>
              </p:spPr>
            </p:pic>
            <p:pic>
              <p:nvPicPr>
                <p:cNvPr id="31" name="Graphic 30" descr="Users">
                  <a:extLst>
                    <a:ext uri="{FF2B5EF4-FFF2-40B4-BE49-F238E27FC236}">
                      <a16:creationId xmlns:a16="http://schemas.microsoft.com/office/drawing/2014/main" id="{605F6F12-77FB-3247-9F74-6E5F92C7B4B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19894" y="4893623"/>
                  <a:ext cx="516156" cy="516157"/>
                </a:xfrm>
                <a:prstGeom prst="rect">
                  <a:avLst/>
                </a:prstGeom>
              </p:spPr>
            </p:pic>
          </p:grpSp>
        </p:grpSp>
        <p:grpSp>
          <p:nvGrpSpPr>
            <p:cNvPr id="32" name="Group 31">
              <a:extLst>
                <a:ext uri="{FF2B5EF4-FFF2-40B4-BE49-F238E27FC236}">
                  <a16:creationId xmlns:a16="http://schemas.microsoft.com/office/drawing/2014/main" id="{2E07CCB5-4FB6-EC4B-BD30-C699D4DF2E89}"/>
                </a:ext>
              </a:extLst>
            </p:cNvPr>
            <p:cNvGrpSpPr/>
            <p:nvPr/>
          </p:nvGrpSpPr>
          <p:grpSpPr>
            <a:xfrm>
              <a:off x="1840481" y="5600421"/>
              <a:ext cx="1194813" cy="596296"/>
              <a:chOff x="1366873" y="3891983"/>
              <a:chExt cx="1445724" cy="721519"/>
            </a:xfrm>
          </p:grpSpPr>
          <p:sp>
            <p:nvSpPr>
              <p:cNvPr id="33" name="Rectangle 32">
                <a:extLst>
                  <a:ext uri="{FF2B5EF4-FFF2-40B4-BE49-F238E27FC236}">
                    <a16:creationId xmlns:a16="http://schemas.microsoft.com/office/drawing/2014/main" id="{B53B6C48-83AF-424A-854F-525B8772D0CC}"/>
                  </a:ext>
                </a:extLst>
              </p:cNvPr>
              <p:cNvSpPr/>
              <p:nvPr/>
            </p:nvSpPr>
            <p:spPr>
              <a:xfrm>
                <a:off x="1366873" y="4295566"/>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6639B7"/>
                    </a:solidFill>
                    <a:effectLst/>
                    <a:uLnTx/>
                    <a:uFillTx/>
                    <a:latin typeface="Verdana"/>
                    <a:ea typeface="+mn-ea"/>
                    <a:cs typeface="+mn-cs"/>
                  </a:rPr>
                  <a:t>Empowered</a:t>
                </a:r>
              </a:p>
            </p:txBody>
          </p:sp>
          <p:grpSp>
            <p:nvGrpSpPr>
              <p:cNvPr id="34" name="Group 33">
                <a:extLst>
                  <a:ext uri="{FF2B5EF4-FFF2-40B4-BE49-F238E27FC236}">
                    <a16:creationId xmlns:a16="http://schemas.microsoft.com/office/drawing/2014/main" id="{77C9125B-1A36-2F4A-9E72-D57078CF8694}"/>
                  </a:ext>
                </a:extLst>
              </p:cNvPr>
              <p:cNvGrpSpPr/>
              <p:nvPr/>
            </p:nvGrpSpPr>
            <p:grpSpPr>
              <a:xfrm>
                <a:off x="1871131" y="3891983"/>
                <a:ext cx="437211" cy="437211"/>
                <a:chOff x="4503843" y="1187046"/>
                <a:chExt cx="1372153" cy="1372153"/>
              </a:xfrm>
            </p:grpSpPr>
            <p:sp>
              <p:nvSpPr>
                <p:cNvPr id="35" name="Oval 34">
                  <a:extLst>
                    <a:ext uri="{FF2B5EF4-FFF2-40B4-BE49-F238E27FC236}">
                      <a16:creationId xmlns:a16="http://schemas.microsoft.com/office/drawing/2014/main" id="{291519E6-BC95-E14B-89F4-935CD8690F7E}"/>
                    </a:ext>
                  </a:extLst>
                </p:cNvPr>
                <p:cNvSpPr/>
                <p:nvPr/>
              </p:nvSpPr>
              <p:spPr>
                <a:xfrm>
                  <a:off x="4503843" y="1187046"/>
                  <a:ext cx="1372153" cy="1372153"/>
                </a:xfrm>
                <a:prstGeom prst="ellipse">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639B7"/>
                    </a:solidFill>
                    <a:effectLst/>
                    <a:uLnTx/>
                    <a:uFillTx/>
                    <a:latin typeface="Verdana"/>
                    <a:ea typeface="+mn-ea"/>
                    <a:cs typeface="+mn-cs"/>
                  </a:endParaRPr>
                </a:p>
              </p:txBody>
            </p:sp>
            <p:pic>
              <p:nvPicPr>
                <p:cNvPr id="36" name="Graphic 35" descr="Group of people">
                  <a:extLst>
                    <a:ext uri="{FF2B5EF4-FFF2-40B4-BE49-F238E27FC236}">
                      <a16:creationId xmlns:a16="http://schemas.microsoft.com/office/drawing/2014/main" id="{21A001E3-559D-4B40-A382-C203C2A4CCE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735160" y="1408180"/>
                  <a:ext cx="914399" cy="914401"/>
                </a:xfrm>
                <a:prstGeom prst="rect">
                  <a:avLst/>
                </a:prstGeom>
              </p:spPr>
            </p:pic>
          </p:grpSp>
        </p:grpSp>
        <p:grpSp>
          <p:nvGrpSpPr>
            <p:cNvPr id="37" name="Group 36">
              <a:extLst>
                <a:ext uri="{FF2B5EF4-FFF2-40B4-BE49-F238E27FC236}">
                  <a16:creationId xmlns:a16="http://schemas.microsoft.com/office/drawing/2014/main" id="{654EB4C5-E637-794F-BC7B-A45B382377CD}"/>
                </a:ext>
              </a:extLst>
            </p:cNvPr>
            <p:cNvGrpSpPr/>
            <p:nvPr/>
          </p:nvGrpSpPr>
          <p:grpSpPr>
            <a:xfrm>
              <a:off x="1552321" y="4982364"/>
              <a:ext cx="1194813" cy="596287"/>
              <a:chOff x="2291077" y="5468430"/>
              <a:chExt cx="1445724" cy="721506"/>
            </a:xfrm>
          </p:grpSpPr>
          <p:sp>
            <p:nvSpPr>
              <p:cNvPr id="38" name="Rectangle 37">
                <a:extLst>
                  <a:ext uri="{FF2B5EF4-FFF2-40B4-BE49-F238E27FC236}">
                    <a16:creationId xmlns:a16="http://schemas.microsoft.com/office/drawing/2014/main" id="{7B24CE4D-EBFA-6148-AF9D-6C60B0B75448}"/>
                  </a:ext>
                </a:extLst>
              </p:cNvPr>
              <p:cNvSpPr/>
              <p:nvPr/>
            </p:nvSpPr>
            <p:spPr>
              <a:xfrm>
                <a:off x="2291077" y="5872000"/>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9E9500"/>
                    </a:solidFill>
                    <a:effectLst/>
                    <a:uLnTx/>
                    <a:uFillTx/>
                    <a:latin typeface="Verdana"/>
                    <a:ea typeface="+mn-ea"/>
                    <a:cs typeface="+mn-cs"/>
                  </a:rPr>
                  <a:t>Efficient</a:t>
                </a:r>
              </a:p>
            </p:txBody>
          </p:sp>
          <p:grpSp>
            <p:nvGrpSpPr>
              <p:cNvPr id="39" name="Group 38">
                <a:extLst>
                  <a:ext uri="{FF2B5EF4-FFF2-40B4-BE49-F238E27FC236}">
                    <a16:creationId xmlns:a16="http://schemas.microsoft.com/office/drawing/2014/main" id="{2B887881-8711-AA47-9B04-812927B39F11}"/>
                  </a:ext>
                </a:extLst>
              </p:cNvPr>
              <p:cNvGrpSpPr/>
              <p:nvPr/>
            </p:nvGrpSpPr>
            <p:grpSpPr>
              <a:xfrm>
                <a:off x="2795338" y="5468430"/>
                <a:ext cx="437211" cy="437211"/>
                <a:chOff x="12982297" y="5353609"/>
                <a:chExt cx="1372152" cy="1372153"/>
              </a:xfrm>
            </p:grpSpPr>
            <p:sp>
              <p:nvSpPr>
                <p:cNvPr id="40" name="Oval 39">
                  <a:extLst>
                    <a:ext uri="{FF2B5EF4-FFF2-40B4-BE49-F238E27FC236}">
                      <a16:creationId xmlns:a16="http://schemas.microsoft.com/office/drawing/2014/main" id="{F79D7585-82B4-8F49-A5C8-13ACD4542C59}"/>
                    </a:ext>
                  </a:extLst>
                </p:cNvPr>
                <p:cNvSpPr/>
                <p:nvPr/>
              </p:nvSpPr>
              <p:spPr>
                <a:xfrm>
                  <a:off x="12982297" y="5353609"/>
                  <a:ext cx="1372152" cy="1372153"/>
                </a:xfrm>
                <a:prstGeom prst="ellipse">
                  <a:avLst/>
                </a:prstGeom>
                <a:solidFill>
                  <a:srgbClr val="9E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a:ea typeface="+mn-ea"/>
                    <a:cs typeface="+mn-cs"/>
                  </a:endParaRPr>
                </a:p>
              </p:txBody>
            </p:sp>
            <p:pic>
              <p:nvPicPr>
                <p:cNvPr id="41" name="Graphic 40" descr="Business Growth">
                  <a:extLst>
                    <a:ext uri="{FF2B5EF4-FFF2-40B4-BE49-F238E27FC236}">
                      <a16:creationId xmlns:a16="http://schemas.microsoft.com/office/drawing/2014/main" id="{495AC232-A196-C447-A66C-7CFB8477C30F}"/>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3256595" y="5603423"/>
                  <a:ext cx="914397" cy="914400"/>
                </a:xfrm>
                <a:prstGeom prst="rect">
                  <a:avLst/>
                </a:prstGeom>
              </p:spPr>
            </p:pic>
          </p:grpSp>
        </p:grpSp>
        <p:sp>
          <p:nvSpPr>
            <p:cNvPr id="44" name="Rounded Rectangle 43">
              <a:extLst>
                <a:ext uri="{FF2B5EF4-FFF2-40B4-BE49-F238E27FC236}">
                  <a16:creationId xmlns:a16="http://schemas.microsoft.com/office/drawing/2014/main" id="{E5675454-F6F9-134F-878D-20FF34EC30D0}"/>
                </a:ext>
              </a:extLst>
            </p:cNvPr>
            <p:cNvSpPr/>
            <p:nvPr/>
          </p:nvSpPr>
          <p:spPr>
            <a:xfrm>
              <a:off x="2910333" y="4185496"/>
              <a:ext cx="1472649" cy="291356"/>
            </a:xfrm>
            <a:prstGeom prst="roundRect">
              <a:avLst>
                <a:gd name="adj" fmla="val 50000"/>
              </a:avLst>
            </a:prstGeom>
            <a:solidFill>
              <a:srgbClr val="2C4E8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85750"/>
              <a:r>
                <a:rPr lang="en-US" sz="1050" b="1"/>
                <a:t>Productivity</a:t>
              </a:r>
            </a:p>
          </p:txBody>
        </p:sp>
        <p:sp>
          <p:nvSpPr>
            <p:cNvPr id="48" name="Rounded Rectangle 47">
              <a:extLst>
                <a:ext uri="{FF2B5EF4-FFF2-40B4-BE49-F238E27FC236}">
                  <a16:creationId xmlns:a16="http://schemas.microsoft.com/office/drawing/2014/main" id="{DA77AA6D-016F-4A44-8212-8A01A0F33BA2}"/>
                </a:ext>
              </a:extLst>
            </p:cNvPr>
            <p:cNvSpPr/>
            <p:nvPr/>
          </p:nvSpPr>
          <p:spPr>
            <a:xfrm>
              <a:off x="6926571" y="2777424"/>
              <a:ext cx="516155" cy="2189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700" b="1">
                  <a:solidFill>
                    <a:schemeClr val="tx2"/>
                  </a:solidFill>
                </a:rPr>
                <a:t>Tech</a:t>
              </a:r>
            </a:p>
          </p:txBody>
        </p:sp>
        <p:sp>
          <p:nvSpPr>
            <p:cNvPr id="49" name="Rounded Rectangle 48">
              <a:extLst>
                <a:ext uri="{FF2B5EF4-FFF2-40B4-BE49-F238E27FC236}">
                  <a16:creationId xmlns:a16="http://schemas.microsoft.com/office/drawing/2014/main" id="{637FFD08-680C-1C43-8831-EBF80693A840}"/>
                </a:ext>
              </a:extLst>
            </p:cNvPr>
            <p:cNvSpPr/>
            <p:nvPr/>
          </p:nvSpPr>
          <p:spPr>
            <a:xfrm>
              <a:off x="4223733" y="5331275"/>
              <a:ext cx="516155" cy="2189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700" b="1">
                  <a:solidFill>
                    <a:schemeClr val="tx2"/>
                  </a:solidFill>
                </a:rPr>
                <a:t>HR/CS</a:t>
              </a:r>
            </a:p>
          </p:txBody>
        </p:sp>
        <p:sp>
          <p:nvSpPr>
            <p:cNvPr id="50" name="Rounded Rectangle 49">
              <a:extLst>
                <a:ext uri="{FF2B5EF4-FFF2-40B4-BE49-F238E27FC236}">
                  <a16:creationId xmlns:a16="http://schemas.microsoft.com/office/drawing/2014/main" id="{CDEE4A89-B2F7-AA41-A161-469A26B5E813}"/>
                </a:ext>
              </a:extLst>
            </p:cNvPr>
            <p:cNvSpPr/>
            <p:nvPr/>
          </p:nvSpPr>
          <p:spPr>
            <a:xfrm>
              <a:off x="1693014" y="5673237"/>
              <a:ext cx="516155" cy="2189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700" b="1">
                  <a:solidFill>
                    <a:schemeClr val="tx2"/>
                  </a:solidFill>
                </a:rPr>
                <a:t>HR</a:t>
              </a:r>
            </a:p>
          </p:txBody>
        </p:sp>
        <p:sp>
          <p:nvSpPr>
            <p:cNvPr id="51" name="Rounded Rectangle 50">
              <a:extLst>
                <a:ext uri="{FF2B5EF4-FFF2-40B4-BE49-F238E27FC236}">
                  <a16:creationId xmlns:a16="http://schemas.microsoft.com/office/drawing/2014/main" id="{1578AF82-56FD-D74D-8750-58F80A5461ED}"/>
                </a:ext>
              </a:extLst>
            </p:cNvPr>
            <p:cNvSpPr/>
            <p:nvPr/>
          </p:nvSpPr>
          <p:spPr>
            <a:xfrm>
              <a:off x="1305453" y="5061993"/>
              <a:ext cx="624548" cy="2189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700" b="1">
                  <a:solidFill>
                    <a:schemeClr val="tx2"/>
                  </a:solidFill>
                </a:rPr>
                <a:t>Tech/CS</a:t>
              </a:r>
            </a:p>
          </p:txBody>
        </p:sp>
        <p:sp>
          <p:nvSpPr>
            <p:cNvPr id="52" name="Rounded Rectangle 51">
              <a:extLst>
                <a:ext uri="{FF2B5EF4-FFF2-40B4-BE49-F238E27FC236}">
                  <a16:creationId xmlns:a16="http://schemas.microsoft.com/office/drawing/2014/main" id="{473939EA-EE59-9047-ABFE-E352E7426560}"/>
                </a:ext>
              </a:extLst>
            </p:cNvPr>
            <p:cNvSpPr/>
            <p:nvPr/>
          </p:nvSpPr>
          <p:spPr>
            <a:xfrm>
              <a:off x="2004370" y="2298418"/>
              <a:ext cx="516155" cy="2189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700" b="1">
                  <a:solidFill>
                    <a:schemeClr val="tx2"/>
                  </a:solidFill>
                </a:rPr>
                <a:t>HR</a:t>
              </a:r>
            </a:p>
          </p:txBody>
        </p:sp>
      </p:grpSp>
      <p:sp>
        <p:nvSpPr>
          <p:cNvPr id="84" name="TextBox 83">
            <a:extLst>
              <a:ext uri="{FF2B5EF4-FFF2-40B4-BE49-F238E27FC236}">
                <a16:creationId xmlns:a16="http://schemas.microsoft.com/office/drawing/2014/main" id="{B311192C-A52C-4C40-A5C9-054C0BC6AE6A}"/>
              </a:ext>
            </a:extLst>
          </p:cNvPr>
          <p:cNvSpPr txBox="1"/>
          <p:nvPr/>
        </p:nvSpPr>
        <p:spPr>
          <a:xfrm>
            <a:off x="449415" y="2087603"/>
            <a:ext cx="2688718" cy="1546577"/>
          </a:xfrm>
          <a:prstGeom prst="rect">
            <a:avLst/>
          </a:prstGeom>
          <a:noFill/>
        </p:spPr>
        <p:txBody>
          <a:bodyPr wrap="square" rtlCol="0">
            <a:spAutoFit/>
          </a:bodyPr>
          <a:lstStyle/>
          <a:p>
            <a:pPr algn="r"/>
            <a:r>
              <a:rPr lang="en-US" sz="1050" b="1">
                <a:solidFill>
                  <a:schemeClr val="tx1">
                    <a:lumMod val="75000"/>
                    <a:lumOff val="25000"/>
                  </a:schemeClr>
                </a:solidFill>
              </a:rPr>
              <a:t>1M+ different personas </a:t>
            </a:r>
            <a:r>
              <a:rPr lang="en-US" sz="1050">
                <a:solidFill>
                  <a:schemeClr val="tx1">
                    <a:lumMod val="75000"/>
                    <a:lumOff val="25000"/>
                  </a:schemeClr>
                </a:solidFill>
              </a:rPr>
              <a:t>can be built in the platform, enabling the </a:t>
            </a:r>
            <a:r>
              <a:rPr lang="en-US" sz="1050" b="1">
                <a:solidFill>
                  <a:schemeClr val="tx1">
                    <a:lumMod val="75000"/>
                    <a:lumOff val="25000"/>
                  </a:schemeClr>
                </a:solidFill>
              </a:rPr>
              <a:t>correlation of issues with the segments of population affected </a:t>
            </a:r>
            <a:r>
              <a:rPr lang="en-US" sz="1050">
                <a:solidFill>
                  <a:schemeClr val="tx1">
                    <a:lumMod val="75000"/>
                    <a:lumOff val="25000"/>
                  </a:schemeClr>
                </a:solidFill>
              </a:rPr>
              <a:t>by them; for example: strategies by generation, monitoring of new joiners and diversity objectives; comparing experiences across different geographies, buildings, …</a:t>
            </a:r>
          </a:p>
        </p:txBody>
      </p:sp>
      <p:grpSp>
        <p:nvGrpSpPr>
          <p:cNvPr id="88" name="Group 87">
            <a:extLst>
              <a:ext uri="{FF2B5EF4-FFF2-40B4-BE49-F238E27FC236}">
                <a16:creationId xmlns:a16="http://schemas.microsoft.com/office/drawing/2014/main" id="{5ACBBE6F-A8FE-DC4A-8CAC-2996A9065809}"/>
              </a:ext>
            </a:extLst>
          </p:cNvPr>
          <p:cNvGrpSpPr/>
          <p:nvPr/>
        </p:nvGrpSpPr>
        <p:grpSpPr>
          <a:xfrm>
            <a:off x="2962566" y="2224155"/>
            <a:ext cx="1781907" cy="1781907"/>
            <a:chOff x="1463293" y="2712883"/>
            <a:chExt cx="1781907" cy="1781907"/>
          </a:xfrm>
        </p:grpSpPr>
        <p:grpSp>
          <p:nvGrpSpPr>
            <p:cNvPr id="81" name="Group 80">
              <a:extLst>
                <a:ext uri="{FF2B5EF4-FFF2-40B4-BE49-F238E27FC236}">
                  <a16:creationId xmlns:a16="http://schemas.microsoft.com/office/drawing/2014/main" id="{8FFA1C9A-22D6-1D43-B8D2-7FAC7291EB67}"/>
                </a:ext>
              </a:extLst>
            </p:cNvPr>
            <p:cNvGrpSpPr/>
            <p:nvPr/>
          </p:nvGrpSpPr>
          <p:grpSpPr>
            <a:xfrm>
              <a:off x="1463293" y="2712883"/>
              <a:ext cx="1781907" cy="1781907"/>
              <a:chOff x="1164696" y="2589531"/>
              <a:chExt cx="2156108" cy="2156108"/>
            </a:xfrm>
          </p:grpSpPr>
          <p:sp>
            <p:nvSpPr>
              <p:cNvPr id="80" name="Freeform 79">
                <a:extLst>
                  <a:ext uri="{FF2B5EF4-FFF2-40B4-BE49-F238E27FC236}">
                    <a16:creationId xmlns:a16="http://schemas.microsoft.com/office/drawing/2014/main" id="{F5447069-8A72-3949-B501-8D7CB20BA6F6}"/>
                  </a:ext>
                </a:extLst>
              </p:cNvPr>
              <p:cNvSpPr/>
              <p:nvPr/>
            </p:nvSpPr>
            <p:spPr>
              <a:xfrm>
                <a:off x="1915535" y="2843643"/>
                <a:ext cx="711746" cy="1199948"/>
              </a:xfrm>
              <a:custGeom>
                <a:avLst/>
                <a:gdLst>
                  <a:gd name="connsiteX0" fmla="*/ 0 w 985862"/>
                  <a:gd name="connsiteY0" fmla="*/ 87682 h 1237761"/>
                  <a:gd name="connsiteX1" fmla="*/ 438411 w 985862"/>
                  <a:gd name="connsiteY1" fmla="*/ 701458 h 1237761"/>
                  <a:gd name="connsiteX2" fmla="*/ 350728 w 985862"/>
                  <a:gd name="connsiteY2" fmla="*/ 1202499 h 1237761"/>
                  <a:gd name="connsiteX3" fmla="*/ 726509 w 985862"/>
                  <a:gd name="connsiteY3" fmla="*/ 1139869 h 1237761"/>
                  <a:gd name="connsiteX4" fmla="*/ 977030 w 985862"/>
                  <a:gd name="connsiteY4" fmla="*/ 688932 h 1237761"/>
                  <a:gd name="connsiteX5" fmla="*/ 901874 w 985862"/>
                  <a:gd name="connsiteY5" fmla="*/ 263047 h 1237761"/>
                  <a:gd name="connsiteX6" fmla="*/ 638827 w 985862"/>
                  <a:gd name="connsiteY6" fmla="*/ 50104 h 1237761"/>
                  <a:gd name="connsiteX7" fmla="*/ 250520 w 985862"/>
                  <a:gd name="connsiteY7" fmla="*/ 0 h 1237761"/>
                  <a:gd name="connsiteX8" fmla="*/ 75156 w 985862"/>
                  <a:gd name="connsiteY8" fmla="*/ 50104 h 123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862" h="1237761">
                    <a:moveTo>
                      <a:pt x="0" y="87682"/>
                    </a:moveTo>
                    <a:cubicBezTo>
                      <a:pt x="189978" y="301668"/>
                      <a:pt x="379956" y="515655"/>
                      <a:pt x="438411" y="701458"/>
                    </a:cubicBezTo>
                    <a:cubicBezTo>
                      <a:pt x="496866" y="887261"/>
                      <a:pt x="302712" y="1129431"/>
                      <a:pt x="350728" y="1202499"/>
                    </a:cubicBezTo>
                    <a:cubicBezTo>
                      <a:pt x="398744" y="1275567"/>
                      <a:pt x="622125" y="1225463"/>
                      <a:pt x="726509" y="1139869"/>
                    </a:cubicBezTo>
                    <a:cubicBezTo>
                      <a:pt x="830893" y="1054275"/>
                      <a:pt x="947803" y="835069"/>
                      <a:pt x="977030" y="688932"/>
                    </a:cubicBezTo>
                    <a:cubicBezTo>
                      <a:pt x="1006258" y="542795"/>
                      <a:pt x="958241" y="369518"/>
                      <a:pt x="901874" y="263047"/>
                    </a:cubicBezTo>
                    <a:cubicBezTo>
                      <a:pt x="845507" y="156576"/>
                      <a:pt x="747386" y="93945"/>
                      <a:pt x="638827" y="50104"/>
                    </a:cubicBezTo>
                    <a:cubicBezTo>
                      <a:pt x="530268" y="6263"/>
                      <a:pt x="344465" y="0"/>
                      <a:pt x="250520" y="0"/>
                    </a:cubicBezTo>
                    <a:cubicBezTo>
                      <a:pt x="156575" y="0"/>
                      <a:pt x="115865" y="25052"/>
                      <a:pt x="75156" y="50104"/>
                    </a:cubicBezTo>
                  </a:path>
                </a:pathLst>
              </a:custGeom>
              <a:solidFill>
                <a:srgbClr val="829DC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3E4640FF-EE51-904A-A952-647494AFBF3A}"/>
                  </a:ext>
                </a:extLst>
              </p:cNvPr>
              <p:cNvGrpSpPr/>
              <p:nvPr/>
            </p:nvGrpSpPr>
            <p:grpSpPr>
              <a:xfrm>
                <a:off x="1164696" y="2589531"/>
                <a:ext cx="2156108" cy="2156108"/>
                <a:chOff x="3043677" y="2851651"/>
                <a:chExt cx="2156108" cy="2156108"/>
              </a:xfrm>
            </p:grpSpPr>
            <p:sp>
              <p:nvSpPr>
                <p:cNvPr id="78" name="Oval 77">
                  <a:extLst>
                    <a:ext uri="{FF2B5EF4-FFF2-40B4-BE49-F238E27FC236}">
                      <a16:creationId xmlns:a16="http://schemas.microsoft.com/office/drawing/2014/main" id="{8836F177-C22F-EB46-A75A-90848DE30A38}"/>
                    </a:ext>
                  </a:extLst>
                </p:cNvPr>
                <p:cNvSpPr/>
                <p:nvPr/>
              </p:nvSpPr>
              <p:spPr>
                <a:xfrm>
                  <a:off x="3330097" y="3119485"/>
                  <a:ext cx="1207858" cy="1207858"/>
                </a:xfrm>
                <a:prstGeom prst="ellipse">
                  <a:avLst/>
                </a:prstGeom>
                <a:solidFill>
                  <a:srgbClr val="829DC7">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descr="Magnifying glass">
                  <a:extLst>
                    <a:ext uri="{FF2B5EF4-FFF2-40B4-BE49-F238E27FC236}">
                      <a16:creationId xmlns:a16="http://schemas.microsoft.com/office/drawing/2014/main" id="{C7B9656B-17EF-6647-8542-1EF1DEC8902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43677" y="2851651"/>
                  <a:ext cx="2156108" cy="2156108"/>
                </a:xfrm>
                <a:prstGeom prst="rect">
                  <a:avLst/>
                </a:prstGeom>
              </p:spPr>
            </p:pic>
          </p:grpSp>
        </p:grpSp>
        <p:pic>
          <p:nvPicPr>
            <p:cNvPr id="87" name="Graphic 86" descr="User">
              <a:extLst>
                <a:ext uri="{FF2B5EF4-FFF2-40B4-BE49-F238E27FC236}">
                  <a16:creationId xmlns:a16="http://schemas.microsoft.com/office/drawing/2014/main" id="{599D27BE-D10C-8F49-BAE7-B4B4AF1DBCD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915236" y="3145114"/>
              <a:ext cx="567771" cy="567771"/>
            </a:xfrm>
            <a:prstGeom prst="rect">
              <a:avLst/>
            </a:prstGeom>
          </p:spPr>
        </p:pic>
      </p:grpSp>
      <p:sp>
        <p:nvSpPr>
          <p:cNvPr id="92" name="TextBox 91">
            <a:extLst>
              <a:ext uri="{FF2B5EF4-FFF2-40B4-BE49-F238E27FC236}">
                <a16:creationId xmlns:a16="http://schemas.microsoft.com/office/drawing/2014/main" id="{A70F2867-5A0E-944B-BDD2-67C1F75B3B53}"/>
              </a:ext>
            </a:extLst>
          </p:cNvPr>
          <p:cNvSpPr txBox="1"/>
          <p:nvPr/>
        </p:nvSpPr>
        <p:spPr>
          <a:xfrm>
            <a:off x="9010390" y="4280944"/>
            <a:ext cx="2912284" cy="1708160"/>
          </a:xfrm>
          <a:prstGeom prst="rect">
            <a:avLst/>
          </a:prstGeom>
          <a:noFill/>
          <a:ln>
            <a:solidFill>
              <a:srgbClr val="C00000"/>
            </a:solidFill>
            <a:prstDash val="sysDot"/>
          </a:ln>
        </p:spPr>
        <p:txBody>
          <a:bodyPr wrap="square" rtlCol="0">
            <a:spAutoFit/>
          </a:bodyPr>
          <a:lstStyle/>
          <a:p>
            <a:r>
              <a:rPr lang="en-US" sz="1000">
                <a:solidFill>
                  <a:srgbClr val="C00000"/>
                </a:solidFill>
              </a:rPr>
              <a:t>By looking at the clusters with issues in the overview of KPI, organizations can identify</a:t>
            </a:r>
            <a:r>
              <a:rPr lang="en-US" sz="1000" b="1">
                <a:solidFill>
                  <a:srgbClr val="C00000"/>
                </a:solidFill>
              </a:rPr>
              <a:t> the areas of attention </a:t>
            </a:r>
            <a:r>
              <a:rPr lang="en-US" sz="1000">
                <a:solidFill>
                  <a:srgbClr val="C00000"/>
                </a:solidFill>
              </a:rPr>
              <a:t>that will help define the </a:t>
            </a:r>
            <a:r>
              <a:rPr lang="en-US" sz="1000" b="1">
                <a:solidFill>
                  <a:srgbClr val="C00000"/>
                </a:solidFill>
              </a:rPr>
              <a:t>strategic actions </a:t>
            </a:r>
            <a:r>
              <a:rPr lang="en-US" sz="1000">
                <a:solidFill>
                  <a:srgbClr val="C00000"/>
                </a:solidFill>
              </a:rPr>
              <a:t>in their Digital Transformation plan.</a:t>
            </a:r>
          </a:p>
          <a:p>
            <a:endParaRPr lang="en-US" sz="500">
              <a:solidFill>
                <a:srgbClr val="C00000"/>
              </a:solidFill>
            </a:endParaRPr>
          </a:p>
          <a:p>
            <a:r>
              <a:rPr lang="en-US" sz="1000">
                <a:solidFill>
                  <a:srgbClr val="C00000"/>
                </a:solidFill>
              </a:rPr>
              <a:t>Examples: focusing on the right areas of digital workplace to transform, changing specific steps of the employee onboarding experience, or prioritizing smart tech deployment to the right buildings/floors</a:t>
            </a:r>
          </a:p>
        </p:txBody>
      </p:sp>
      <p:pic>
        <p:nvPicPr>
          <p:cNvPr id="90" name="Picture 89" descr="A screenshot of a cell phone&#10;&#10;Description automatically generated">
            <a:extLst>
              <a:ext uri="{FF2B5EF4-FFF2-40B4-BE49-F238E27FC236}">
                <a16:creationId xmlns:a16="http://schemas.microsoft.com/office/drawing/2014/main" id="{7F68E73E-50E8-ED4B-8179-A58E08EA1EC5}"/>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9982679" y="1599898"/>
            <a:ext cx="1905625" cy="2201176"/>
          </a:xfrm>
          <a:prstGeom prst="rect">
            <a:avLst/>
          </a:prstGeom>
          <a:effectLst>
            <a:outerShdw blurRad="50800" dist="38100" dir="2700000" algn="tl" rotWithShape="0">
              <a:prstClr val="black">
                <a:alpha val="40000"/>
              </a:prstClr>
            </a:outerShdw>
          </a:effectLst>
        </p:spPr>
      </p:pic>
      <p:sp>
        <p:nvSpPr>
          <p:cNvPr id="91" name="Oval 90">
            <a:extLst>
              <a:ext uri="{FF2B5EF4-FFF2-40B4-BE49-F238E27FC236}">
                <a16:creationId xmlns:a16="http://schemas.microsoft.com/office/drawing/2014/main" id="{B40B68C2-F096-7248-A2A1-6931597568E9}"/>
              </a:ext>
            </a:extLst>
          </p:cNvPr>
          <p:cNvSpPr/>
          <p:nvPr/>
        </p:nvSpPr>
        <p:spPr>
          <a:xfrm>
            <a:off x="7394809" y="4214086"/>
            <a:ext cx="641658" cy="641658"/>
          </a:xfrm>
          <a:prstGeom prst="ellipse">
            <a:avLst/>
          </a:prstGeom>
          <a:solidFill>
            <a:srgbClr val="C00000">
              <a:alpha val="24706"/>
            </a:srgbClr>
          </a:solidFill>
          <a:ln w="952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E568B5E7-0C00-9E4F-B3EC-6A93CA8ABD2C}"/>
              </a:ext>
            </a:extLst>
          </p:cNvPr>
          <p:cNvCxnSpPr>
            <a:cxnSpLocks/>
            <a:stCxn id="91" idx="6"/>
          </p:cNvCxnSpPr>
          <p:nvPr/>
        </p:nvCxnSpPr>
        <p:spPr>
          <a:xfrm>
            <a:off x="8036467" y="4534915"/>
            <a:ext cx="1004900" cy="1"/>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98" name="Graphic 97" descr="Business Growth">
            <a:extLst>
              <a:ext uri="{FF2B5EF4-FFF2-40B4-BE49-F238E27FC236}">
                <a16:creationId xmlns:a16="http://schemas.microsoft.com/office/drawing/2014/main" id="{832BC8A9-DBB9-8046-8DBF-0F7B794736C2}"/>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392744" y="4131009"/>
            <a:ext cx="264869" cy="264869"/>
          </a:xfrm>
          <a:prstGeom prst="rect">
            <a:avLst/>
          </a:prstGeom>
        </p:spPr>
      </p:pic>
      <p:pic>
        <p:nvPicPr>
          <p:cNvPr id="99" name="Picture 98">
            <a:extLst>
              <a:ext uri="{FF2B5EF4-FFF2-40B4-BE49-F238E27FC236}">
                <a16:creationId xmlns:a16="http://schemas.microsoft.com/office/drawing/2014/main" id="{8A6EE760-CDCC-2648-BDE4-272B0E7BB4E1}"/>
              </a:ext>
            </a:extLst>
          </p:cNvPr>
          <p:cNvPicPr>
            <a:picLocks noChangeAspect="1"/>
          </p:cNvPicPr>
          <p:nvPr/>
        </p:nvPicPr>
        <p:blipFill>
          <a:blip r:embed="rId23"/>
          <a:stretch>
            <a:fillRect/>
          </a:stretch>
        </p:blipFill>
        <p:spPr>
          <a:xfrm>
            <a:off x="8999747" y="3054534"/>
            <a:ext cx="1488505" cy="1106837"/>
          </a:xfrm>
          <a:prstGeom prst="rect">
            <a:avLst/>
          </a:prstGeom>
          <a:effectLst>
            <a:outerShdw blurRad="50800" dist="38100" dir="2700000" algn="tl" rotWithShape="0">
              <a:prstClr val="black">
                <a:alpha val="40000"/>
              </a:prstClr>
            </a:outerShdw>
          </a:effectLst>
        </p:spPr>
      </p:pic>
      <p:sp>
        <p:nvSpPr>
          <p:cNvPr id="75" name="TextBox 74">
            <a:extLst>
              <a:ext uri="{FF2B5EF4-FFF2-40B4-BE49-F238E27FC236}">
                <a16:creationId xmlns:a16="http://schemas.microsoft.com/office/drawing/2014/main" id="{3AE95494-EDFA-CE4F-AA15-1449A596DE4E}"/>
              </a:ext>
            </a:extLst>
          </p:cNvPr>
          <p:cNvSpPr txBox="1"/>
          <p:nvPr/>
        </p:nvSpPr>
        <p:spPr>
          <a:xfrm>
            <a:off x="447725" y="283442"/>
            <a:ext cx="9151137" cy="1569660"/>
          </a:xfrm>
          <a:prstGeom prst="rect">
            <a:avLst/>
          </a:prstGeom>
          <a:noFill/>
        </p:spPr>
        <p:txBody>
          <a:bodyPr wrap="square" rtlCol="0">
            <a:spAutoFit/>
          </a:bodyPr>
          <a:lstStyle/>
          <a:p>
            <a:r>
              <a:rPr lang="en-US" sz="1600">
                <a:solidFill>
                  <a:schemeClr val="tx2"/>
                </a:solidFill>
              </a:rPr>
              <a:t>The platform facilitates collecting many indicators and mapping them to the different angles of People Experience (6E). This helps organizations </a:t>
            </a:r>
            <a:r>
              <a:rPr lang="en-US" sz="1600" b="1">
                <a:solidFill>
                  <a:schemeClr val="tx2"/>
                </a:solidFill>
              </a:rPr>
              <a:t>better understand behaviors and correlations</a:t>
            </a:r>
            <a:r>
              <a:rPr lang="en-US" sz="1600">
                <a:solidFill>
                  <a:schemeClr val="tx2"/>
                </a:solidFill>
              </a:rPr>
              <a:t>. Visually, the </a:t>
            </a:r>
            <a:r>
              <a:rPr lang="en-US" sz="1600" b="1">
                <a:solidFill>
                  <a:schemeClr val="tx2"/>
                </a:solidFill>
              </a:rPr>
              <a:t>tree map structure </a:t>
            </a:r>
            <a:r>
              <a:rPr lang="en-US" sz="1600">
                <a:solidFill>
                  <a:schemeClr val="tx2"/>
                </a:solidFill>
              </a:rPr>
              <a:t>of these indicators in the platform, helps users </a:t>
            </a:r>
            <a:r>
              <a:rPr lang="en-US" sz="1600" b="1">
                <a:solidFill>
                  <a:schemeClr val="tx2"/>
                </a:solidFill>
              </a:rPr>
              <a:t>identify the different areas of attention </a:t>
            </a:r>
            <a:r>
              <a:rPr lang="en-US" sz="1600">
                <a:solidFill>
                  <a:schemeClr val="tx2"/>
                </a:solidFill>
              </a:rPr>
              <a:t>(clusters) in the organization and understand the personas (segments of population) impacted (i.e. gen-Z onboarding experience, device performance of sales teams, …):</a:t>
            </a:r>
          </a:p>
        </p:txBody>
      </p:sp>
      <p:sp>
        <p:nvSpPr>
          <p:cNvPr id="64" name="TextBox 63">
            <a:extLst>
              <a:ext uri="{FF2B5EF4-FFF2-40B4-BE49-F238E27FC236}">
                <a16:creationId xmlns:a16="http://schemas.microsoft.com/office/drawing/2014/main" id="{1D78DF48-4DB7-1849-8F4A-4E487FC2F479}"/>
              </a:ext>
            </a:extLst>
          </p:cNvPr>
          <p:cNvSpPr txBox="1"/>
          <p:nvPr/>
        </p:nvSpPr>
        <p:spPr>
          <a:xfrm>
            <a:off x="524849" y="3854897"/>
            <a:ext cx="1833958" cy="1021511"/>
          </a:xfrm>
          <a:prstGeom prst="rect">
            <a:avLst/>
          </a:prstGeom>
          <a:solidFill>
            <a:srgbClr val="404040">
              <a:alpha val="9804"/>
            </a:srgbClr>
          </a:solidFill>
          <a:ln w="95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US" sz="800">
                <a:solidFill>
                  <a:schemeClr val="tx1">
                    <a:lumMod val="75000"/>
                    <a:lumOff val="25000"/>
                  </a:schemeClr>
                </a:solidFill>
              </a:rPr>
              <a:t>Identify areas of </a:t>
            </a:r>
            <a:r>
              <a:rPr lang="en-US" sz="800" b="1">
                <a:solidFill>
                  <a:schemeClr val="tx1">
                    <a:lumMod val="75000"/>
                    <a:lumOff val="25000"/>
                  </a:schemeClr>
                </a:solidFill>
              </a:rPr>
              <a:t>low data density </a:t>
            </a:r>
            <a:r>
              <a:rPr lang="en-US" sz="800">
                <a:solidFill>
                  <a:schemeClr val="tx1">
                    <a:lumMod val="75000"/>
                    <a:lumOff val="25000"/>
                  </a:schemeClr>
                </a:solidFill>
              </a:rPr>
              <a:t>(i.e. not gathering the right data to listen to the voice of the employee or not enough data points to calculate your Digital Experience) – and define </a:t>
            </a:r>
            <a:r>
              <a:rPr lang="en-US" sz="800" b="1">
                <a:solidFill>
                  <a:schemeClr val="tx1">
                    <a:lumMod val="75000"/>
                    <a:lumOff val="25000"/>
                  </a:schemeClr>
                </a:solidFill>
              </a:rPr>
              <a:t>data improvement projects </a:t>
            </a:r>
            <a:r>
              <a:rPr lang="en-US" sz="800">
                <a:solidFill>
                  <a:schemeClr val="tx1">
                    <a:lumMod val="75000"/>
                    <a:lumOff val="25000"/>
                  </a:schemeClr>
                </a:solidFill>
              </a:rPr>
              <a:t>based on them</a:t>
            </a:r>
          </a:p>
        </p:txBody>
      </p:sp>
      <p:sp>
        <p:nvSpPr>
          <p:cNvPr id="65" name="Oval 64">
            <a:extLst>
              <a:ext uri="{FF2B5EF4-FFF2-40B4-BE49-F238E27FC236}">
                <a16:creationId xmlns:a16="http://schemas.microsoft.com/office/drawing/2014/main" id="{A7A93E11-D360-D44C-A894-4B9F420F2E26}"/>
              </a:ext>
            </a:extLst>
          </p:cNvPr>
          <p:cNvSpPr/>
          <p:nvPr/>
        </p:nvSpPr>
        <p:spPr>
          <a:xfrm>
            <a:off x="2703317" y="4088062"/>
            <a:ext cx="641658" cy="641658"/>
          </a:xfrm>
          <a:prstGeom prst="ellipse">
            <a:avLst/>
          </a:prstGeom>
          <a:solidFill>
            <a:schemeClr val="tx1">
              <a:lumMod val="75000"/>
              <a:lumOff val="25000"/>
              <a:alpha val="24706"/>
            </a:schemeClr>
          </a:solidFill>
          <a:ln w="95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CF0F23B6-527A-1049-B67F-7760D49056A8}"/>
              </a:ext>
            </a:extLst>
          </p:cNvPr>
          <p:cNvCxnSpPr>
            <a:cxnSpLocks/>
            <a:stCxn id="64" idx="3"/>
            <a:endCxn id="65" idx="2"/>
          </p:cNvCxnSpPr>
          <p:nvPr/>
        </p:nvCxnSpPr>
        <p:spPr>
          <a:xfrm>
            <a:off x="2358807" y="4371030"/>
            <a:ext cx="344510" cy="0"/>
          </a:xfrm>
          <a:prstGeom prst="line">
            <a:avLst/>
          </a:prstGeom>
          <a:ln>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968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AFD0C01-5384-FC44-BB0E-E88973102C92}"/>
              </a:ext>
            </a:extLst>
          </p:cNvPr>
          <p:cNvSpPr>
            <a:spLocks noGrp="1"/>
          </p:cNvSpPr>
          <p:nvPr>
            <p:ph type="sldNum" sz="quarter" idx="4"/>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D1EFB977-7B4C-40FA-A2C2-422C9DB5E7C0}" type="slidenum">
              <a:rPr kumimoji="0" lang="fr-FR" sz="933" b="0" i="0" u="none" strike="noStrike" kern="1200" cap="none" spc="0" normalizeH="0" baseline="0" noProof="0" smtClean="0">
                <a:ln>
                  <a:noFill/>
                </a:ln>
                <a:solidFill>
                  <a:prstClr val="black"/>
                </a:solidFill>
                <a:effectLst/>
                <a:uLnTx/>
                <a:uFillTx/>
                <a:latin typeface="Verdana"/>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6</a:t>
            </a:fld>
            <a:endParaRPr kumimoji="0" lang="fr-FR" sz="933" b="0" i="0" u="none" strike="noStrike" kern="1200" cap="none" spc="0" normalizeH="0" baseline="0" noProof="0">
              <a:ln>
                <a:noFill/>
              </a:ln>
              <a:solidFill>
                <a:prstClr val="black"/>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FEBC86C9-96A7-0544-962E-B8905C700FBA}"/>
              </a:ext>
            </a:extLst>
          </p:cNvPr>
          <p:cNvSpPr/>
          <p:nvPr/>
        </p:nvSpPr>
        <p:spPr>
          <a:xfrm>
            <a:off x="536620" y="1297820"/>
            <a:ext cx="5559380" cy="4493538"/>
          </a:xfrm>
          <a:prstGeom prst="rect">
            <a:avLst/>
          </a:prstGeom>
        </p:spPr>
        <p:txBody>
          <a:bodyPr wrap="square">
            <a:spAutoFit/>
          </a:bodyPr>
          <a:lstStyle/>
          <a:p>
            <a:pPr>
              <a:spcBef>
                <a:spcPts val="1200"/>
              </a:spcBef>
            </a:pPr>
            <a:r>
              <a:rPr lang="en-US" sz="1600" b="1">
                <a:solidFill>
                  <a:schemeClr val="tx2"/>
                </a:solidFill>
                <a:latin typeface="Verdana" panose="020B0604030504040204" pitchFamily="34" charset="0"/>
                <a:ea typeface="Verdana" panose="020B0604030504040204" pitchFamily="34" charset="0"/>
                <a:cs typeface="Verdana" panose="020B0604030504040204" pitchFamily="34" charset="0"/>
              </a:rPr>
              <a:t>The Atos value</a:t>
            </a:r>
          </a:p>
          <a:p>
            <a:pPr marL="342900" marR="0" lvl="0" indent="-342900">
              <a:spcBef>
                <a:spcPts val="1200"/>
              </a:spcBef>
              <a:spcAft>
                <a:spcPts val="0"/>
              </a:spcAft>
              <a:buFont typeface="Arial" panose="020B0604020202020204" pitchFamily="34" charset="0"/>
              <a:buChar char="•"/>
              <a:tabLst>
                <a:tab pos="457200" algn="l"/>
              </a:tabLst>
            </a:pPr>
            <a:r>
              <a:rPr lang="en-US" sz="1600">
                <a:latin typeface="Verdana" panose="020B0604030504040204" pitchFamily="34" charset="0"/>
                <a:ea typeface="Verdana" panose="020B0604030504040204" pitchFamily="34" charset="0"/>
                <a:cs typeface="Verdana" panose="020B0604030504040204" pitchFamily="34" charset="0"/>
              </a:rPr>
              <a:t>Digital NOW has been </a:t>
            </a:r>
            <a:r>
              <a:rPr lang="en-US" sz="1600" b="1">
                <a:latin typeface="Verdana" panose="020B0604030504040204" pitchFamily="34" charset="0"/>
                <a:ea typeface="Verdana" panose="020B0604030504040204" pitchFamily="34" charset="0"/>
                <a:cs typeface="Verdana" panose="020B0604030504040204" pitchFamily="34" charset="0"/>
              </a:rPr>
              <a:t>recognized in the market </a:t>
            </a:r>
            <a:r>
              <a:rPr lang="en-US" sz="1600">
                <a:latin typeface="Verdana" panose="020B0604030504040204" pitchFamily="34" charset="0"/>
                <a:ea typeface="Verdana" panose="020B0604030504040204" pitchFamily="34" charset="0"/>
                <a:cs typeface="Verdana" panose="020B0604030504040204" pitchFamily="34" charset="0"/>
              </a:rPr>
              <a:t>as a proven framework to successfully execute a Digital Transformation, ranked #1 within CAC40 by Forbes.</a:t>
            </a:r>
          </a:p>
          <a:p>
            <a:pPr marL="342900" marR="0" lvl="0" indent="-342900">
              <a:spcBef>
                <a:spcPts val="1200"/>
              </a:spcBef>
              <a:spcAft>
                <a:spcPts val="0"/>
              </a:spcAft>
              <a:buFont typeface="Arial" panose="020B0604020202020204" pitchFamily="34" charset="0"/>
              <a:buChar char="•"/>
              <a:tabLst>
                <a:tab pos="457200" algn="l"/>
              </a:tabLst>
            </a:pPr>
            <a:r>
              <a:rPr lang="en-US" sz="1600">
                <a:latin typeface="Verdana" panose="020B0604030504040204" pitchFamily="34" charset="0"/>
                <a:ea typeface="Verdana" panose="020B0604030504040204" pitchFamily="34" charset="0"/>
                <a:cs typeface="Verdana" panose="020B0604030504040204" pitchFamily="34" charset="0"/>
              </a:rPr>
              <a:t>As a trusted Digital Partner of our customers and based on our experience and lessons learned, Atos is in a </a:t>
            </a:r>
            <a:r>
              <a:rPr lang="en-US" sz="1600" b="1">
                <a:latin typeface="Verdana" panose="020B0604030504040204" pitchFamily="34" charset="0"/>
                <a:ea typeface="Verdana" panose="020B0604030504040204" pitchFamily="34" charset="0"/>
                <a:cs typeface="Verdana" panose="020B0604030504040204" pitchFamily="34" charset="0"/>
              </a:rPr>
              <a:t>privileged position to support you navigate your end-to-end Digital Transformation journey</a:t>
            </a:r>
            <a:r>
              <a:rPr lang="en-US" sz="1600">
                <a:latin typeface="Verdana" panose="020B0604030504040204" pitchFamily="34" charset="0"/>
                <a:ea typeface="Verdana" panose="020B0604030504040204" pitchFamily="34" charset="0"/>
                <a:cs typeface="Verdana" panose="020B0604030504040204" pitchFamily="34" charset="0"/>
              </a:rPr>
              <a:t>.</a:t>
            </a:r>
          </a:p>
          <a:p>
            <a:pPr marL="342900" marR="0" lvl="0" indent="-342900">
              <a:spcBef>
                <a:spcPts val="1200"/>
              </a:spcBef>
              <a:spcAft>
                <a:spcPts val="0"/>
              </a:spcAft>
              <a:buFont typeface="Arial" panose="020B0604020202020204" pitchFamily="34" charset="0"/>
              <a:buChar char="•"/>
              <a:tabLst>
                <a:tab pos="457200" algn="l"/>
              </a:tabLst>
            </a:pPr>
            <a:r>
              <a:rPr lang="en-US" sz="1600">
                <a:latin typeface="Verdana" panose="020B0604030504040204" pitchFamily="34" charset="0"/>
                <a:ea typeface="Verdana" panose="020B0604030504040204" pitchFamily="34" charset="0"/>
                <a:cs typeface="Verdana" panose="020B0604030504040204" pitchFamily="34" charset="0"/>
              </a:rPr>
              <a:t>Atos considers one of the </a:t>
            </a:r>
            <a:r>
              <a:rPr lang="en-US" sz="1600" b="1">
                <a:latin typeface="Verdana" panose="020B0604030504040204" pitchFamily="34" charset="0"/>
                <a:ea typeface="Verdana" panose="020B0604030504040204" pitchFamily="34" charset="0"/>
                <a:cs typeface="Verdana" panose="020B0604030504040204" pitchFamily="34" charset="0"/>
              </a:rPr>
              <a:t>key drivers of this transformation the Employee Experience</a:t>
            </a:r>
            <a:r>
              <a:rPr lang="en-US" sz="1600">
                <a:latin typeface="Verdana" panose="020B0604030504040204" pitchFamily="34" charset="0"/>
                <a:ea typeface="Verdana" panose="020B0604030504040204" pitchFamily="34" charset="0"/>
                <a:cs typeface="Verdana" panose="020B0604030504040204" pitchFamily="34" charset="0"/>
              </a:rPr>
              <a:t>, as it is a key enabler to boost your customer experience, company performance, and employee retention, and can set a solid foundation for a broader Digital Transformation.</a:t>
            </a:r>
          </a:p>
        </p:txBody>
      </p:sp>
      <p:sp>
        <p:nvSpPr>
          <p:cNvPr id="30" name="Rectangle 29">
            <a:extLst>
              <a:ext uri="{FF2B5EF4-FFF2-40B4-BE49-F238E27FC236}">
                <a16:creationId xmlns:a16="http://schemas.microsoft.com/office/drawing/2014/main" id="{EB65622D-2578-3E43-8075-FB49DCC4D5FB}"/>
              </a:ext>
            </a:extLst>
          </p:cNvPr>
          <p:cNvSpPr/>
          <p:nvPr/>
        </p:nvSpPr>
        <p:spPr>
          <a:xfrm>
            <a:off x="6280598" y="1297820"/>
            <a:ext cx="5559380" cy="4539704"/>
          </a:xfrm>
          <a:prstGeom prst="rect">
            <a:avLst/>
          </a:prstGeom>
        </p:spPr>
        <p:txBody>
          <a:bodyPr wrap="square">
            <a:spAutoFit/>
          </a:bodyPr>
          <a:lstStyle/>
          <a:p>
            <a:pPr>
              <a:spcBef>
                <a:spcPts val="1200"/>
              </a:spcBef>
            </a:pPr>
            <a:r>
              <a:rPr lang="en-US" sz="1600" b="1">
                <a:solidFill>
                  <a:schemeClr val="tx2"/>
                </a:solidFill>
                <a:latin typeface="Verdana" panose="020B0604030504040204" pitchFamily="34" charset="0"/>
                <a:ea typeface="Verdana" panose="020B0604030504040204" pitchFamily="34" charset="0"/>
                <a:cs typeface="Verdana" panose="020B0604030504040204" pitchFamily="34" charset="0"/>
              </a:rPr>
              <a:t>Our approach</a:t>
            </a:r>
          </a:p>
          <a:p>
            <a:pPr>
              <a:spcBef>
                <a:spcPts val="1200"/>
              </a:spcBef>
            </a:pPr>
            <a:r>
              <a:rPr lang="en-US" sz="1600" b="1"/>
              <a:t>Atos has developed a framework and platform to </a:t>
            </a:r>
            <a:r>
              <a:rPr lang="en-US" sz="1600"/>
              <a:t>assess, baseline, measure, govern the different employee experience strategies:</a:t>
            </a:r>
          </a:p>
          <a:p>
            <a:pPr marL="285750" lvl="0" indent="-285750">
              <a:spcBef>
                <a:spcPts val="600"/>
              </a:spcBef>
              <a:buFont typeface="Arial" panose="020B0604020202020204" pitchFamily="34" charset="0"/>
              <a:buChar char="•"/>
            </a:pPr>
            <a:r>
              <a:rPr lang="en-US" sz="1400"/>
              <a:t>Based on a </a:t>
            </a:r>
            <a:r>
              <a:rPr lang="en-US" sz="1400">
                <a:solidFill>
                  <a:schemeClr val="tx2"/>
                </a:solidFill>
              </a:rPr>
              <a:t>360-view of the employee</a:t>
            </a:r>
            <a:r>
              <a:rPr lang="en-US" sz="1400" baseline="30000">
                <a:solidFill>
                  <a:schemeClr val="tx2"/>
                </a:solidFill>
              </a:rPr>
              <a:t>1</a:t>
            </a:r>
            <a:r>
              <a:rPr lang="en-US" sz="1400">
                <a:solidFill>
                  <a:schemeClr val="tx2"/>
                </a:solidFill>
              </a:rPr>
              <a:t> </a:t>
            </a:r>
            <a:r>
              <a:rPr lang="en-US" sz="1400"/>
              <a:t>to provide a personalized Employee Experience (EX) score for your organization.</a:t>
            </a:r>
          </a:p>
          <a:p>
            <a:pPr marL="285750" lvl="0" indent="-285750">
              <a:spcBef>
                <a:spcPts val="600"/>
              </a:spcBef>
              <a:buFont typeface="Arial" panose="020B0604020202020204" pitchFamily="34" charset="0"/>
              <a:buChar char="•"/>
            </a:pPr>
            <a:r>
              <a:rPr lang="en-US" sz="1400"/>
              <a:t>Supports management of </a:t>
            </a:r>
            <a:r>
              <a:rPr lang="en-US" sz="1400">
                <a:solidFill>
                  <a:schemeClr val="tx2"/>
                </a:solidFill>
              </a:rPr>
              <a:t>strategic objectives</a:t>
            </a:r>
            <a:r>
              <a:rPr lang="en-US" sz="1400"/>
              <a:t>.</a:t>
            </a:r>
          </a:p>
          <a:p>
            <a:pPr marL="285750" lvl="0" indent="-285750">
              <a:spcBef>
                <a:spcPts val="600"/>
              </a:spcBef>
              <a:buFont typeface="Arial" panose="020B0604020202020204" pitchFamily="34" charset="0"/>
              <a:buChar char="•"/>
            </a:pPr>
            <a:r>
              <a:rPr lang="en-US" sz="1400"/>
              <a:t>Enables setting and following the right strategies for each segment of population (</a:t>
            </a:r>
            <a:r>
              <a:rPr lang="en-US" sz="1400">
                <a:solidFill>
                  <a:schemeClr val="tx2"/>
                </a:solidFill>
              </a:rPr>
              <a:t>persona-based</a:t>
            </a:r>
            <a:r>
              <a:rPr lang="en-US" sz="1400"/>
              <a:t>).  </a:t>
            </a:r>
          </a:p>
          <a:p>
            <a:pPr>
              <a:spcBef>
                <a:spcPts val="1200"/>
              </a:spcBef>
            </a:pPr>
            <a:r>
              <a:rPr lang="en-US" sz="1600"/>
              <a:t>In </a:t>
            </a:r>
            <a:r>
              <a:rPr lang="en-US" sz="1600" b="1"/>
              <a:t>less than 3 months</a:t>
            </a:r>
            <a:r>
              <a:rPr lang="en-US" sz="1600"/>
              <a:t>, Atos can help assess and baseline your EX, helping you to set the right target and actions to secure your strategic plans. </a:t>
            </a:r>
          </a:p>
          <a:p>
            <a:pPr>
              <a:spcBef>
                <a:spcPts val="1200"/>
              </a:spcBef>
            </a:pPr>
            <a:r>
              <a:rPr lang="en-US" sz="1600"/>
              <a:t>After this first step, Atos will support your execution to deliver impact in </a:t>
            </a:r>
            <a:r>
              <a:rPr lang="en-US" sz="1600" b="1"/>
              <a:t>productivity</a:t>
            </a:r>
            <a:r>
              <a:rPr lang="en-US" sz="1600"/>
              <a:t>, </a:t>
            </a:r>
            <a:r>
              <a:rPr lang="en-US" sz="1600" b="1"/>
              <a:t>employee and customer experience</a:t>
            </a:r>
            <a:r>
              <a:rPr lang="en-US" sz="1600"/>
              <a:t>.</a:t>
            </a:r>
          </a:p>
        </p:txBody>
      </p:sp>
      <p:sp>
        <p:nvSpPr>
          <p:cNvPr id="4" name="Rectangle 3">
            <a:extLst>
              <a:ext uri="{FF2B5EF4-FFF2-40B4-BE49-F238E27FC236}">
                <a16:creationId xmlns:a16="http://schemas.microsoft.com/office/drawing/2014/main" id="{7E1B212F-85A7-5643-B211-78B778F668CD}"/>
              </a:ext>
            </a:extLst>
          </p:cNvPr>
          <p:cNvSpPr/>
          <p:nvPr/>
        </p:nvSpPr>
        <p:spPr>
          <a:xfrm>
            <a:off x="3415212" y="6229500"/>
            <a:ext cx="6096000" cy="577081"/>
          </a:xfrm>
          <a:prstGeom prst="rect">
            <a:avLst/>
          </a:prstGeom>
        </p:spPr>
        <p:txBody>
          <a:bodyPr>
            <a:spAutoFit/>
          </a:bodyPr>
          <a:lstStyle/>
          <a:p>
            <a:r>
              <a:rPr lang="en-US" sz="1050" baseline="30000"/>
              <a:t>1</a:t>
            </a:r>
            <a:r>
              <a:rPr lang="en-US" sz="1050"/>
              <a:t>This includes data from areas as diverse as: Voice of the employee, Technology/IT experience, Employee proactive participation on programs, Sense of purpose, productivity, …</a:t>
            </a:r>
          </a:p>
        </p:txBody>
      </p:sp>
      <p:sp>
        <p:nvSpPr>
          <p:cNvPr id="7" name="TextBox 6">
            <a:extLst>
              <a:ext uri="{FF2B5EF4-FFF2-40B4-BE49-F238E27FC236}">
                <a16:creationId xmlns:a16="http://schemas.microsoft.com/office/drawing/2014/main" id="{F2518772-9190-499C-868C-02B6C9C131AA}"/>
              </a:ext>
            </a:extLst>
          </p:cNvPr>
          <p:cNvSpPr txBox="1"/>
          <p:nvPr/>
        </p:nvSpPr>
        <p:spPr>
          <a:xfrm>
            <a:off x="436179" y="51419"/>
            <a:ext cx="10095186" cy="1200329"/>
          </a:xfrm>
          <a:prstGeom prst="rect">
            <a:avLst/>
          </a:prstGeom>
        </p:spPr>
        <p:txBody>
          <a:bodyPr vert="horz" lIns="91440" tIns="45720" rIns="91440" bIns="45720" rtlCol="0" anchor="t" anchorCtr="0">
            <a:noAutofit/>
          </a:bodyPr>
          <a:lstStyle>
            <a:defPPr>
              <a:defRPr lang="en-US"/>
            </a:defPPr>
            <a:lvl1pPr marR="0" lvl="0" indent="0" defTabSz="914400" fontAlgn="auto">
              <a:lnSpc>
                <a:spcPct val="100000"/>
              </a:lnSpc>
              <a:spcBef>
                <a:spcPct val="0"/>
              </a:spcBef>
              <a:spcAft>
                <a:spcPts val="0"/>
              </a:spcAft>
              <a:buClrTx/>
              <a:buSzTx/>
              <a:buFontTx/>
              <a:buNone/>
              <a:tabLst/>
              <a:defRPr b="1" baseline="0">
                <a:solidFill>
                  <a:sysClr val="windowText" lastClr="000000"/>
                </a:solidFill>
                <a:latin typeface="Verdana" pitchFamily="34" charset="0"/>
                <a:ea typeface="Verdana" pitchFamily="34" charset="0"/>
                <a:cs typeface="Verdana" pitchFamily="34" charset="0"/>
              </a:defRPr>
            </a:lvl1pPr>
          </a:lstStyle>
          <a:p>
            <a:r>
              <a:rPr lang="en-US"/>
              <a:t>Atos is your partner for transforming your Employee Experience, taking your company performance into the next level </a:t>
            </a:r>
          </a:p>
        </p:txBody>
      </p:sp>
    </p:spTree>
    <p:extLst>
      <p:ext uri="{BB962C8B-B14F-4D97-AF65-F5344CB8AC3E}">
        <p14:creationId xmlns:p14="http://schemas.microsoft.com/office/powerpoint/2010/main" val="2239021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1B80D-92C9-444A-A022-3AF18C7A0BCA}"/>
              </a:ext>
            </a:extLst>
          </p:cNvPr>
          <p:cNvPicPr>
            <a:picLocks noChangeAspect="1"/>
          </p:cNvPicPr>
          <p:nvPr/>
        </p:nvPicPr>
        <p:blipFill>
          <a:blip r:embed="rId2"/>
          <a:stretch>
            <a:fillRect/>
          </a:stretch>
        </p:blipFill>
        <p:spPr>
          <a:xfrm>
            <a:off x="8163575" y="1719339"/>
            <a:ext cx="3674198" cy="3154056"/>
          </a:xfrm>
          <a:prstGeom prst="rect">
            <a:avLst/>
          </a:prstGeom>
        </p:spPr>
      </p:pic>
      <p:sp>
        <p:nvSpPr>
          <p:cNvPr id="6" name="Title 3">
            <a:extLst>
              <a:ext uri="{FF2B5EF4-FFF2-40B4-BE49-F238E27FC236}">
                <a16:creationId xmlns:a16="http://schemas.microsoft.com/office/drawing/2014/main" id="{BCF8B200-E04A-2948-B5E4-70C87F4EC3C1}"/>
              </a:ext>
            </a:extLst>
          </p:cNvPr>
          <p:cNvSpPr txBox="1">
            <a:spLocks/>
          </p:cNvSpPr>
          <p:nvPr/>
        </p:nvSpPr>
        <p:spPr>
          <a:xfrm>
            <a:off x="1497628" y="857348"/>
            <a:ext cx="8738571" cy="72008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400" b="1" kern="1200" baseline="0">
                <a:solidFill>
                  <a:schemeClr val="tx1"/>
                </a:solidFill>
                <a:latin typeface="Verdana" pitchFamily="34" charset="0"/>
                <a:ea typeface="Verdana" pitchFamily="34" charset="0"/>
                <a:cs typeface="Verdan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400">
                <a:solidFill>
                  <a:sysClr val="windowText" lastClr="000000"/>
                </a:solidFill>
              </a:rPr>
              <a:t>Multiple factors and channels influence the ability of an employee to focus and be productive</a:t>
            </a:r>
            <a:endParaRPr kumimoji="0" lang="en-US" sz="1100" b="0" i="0" u="none" strike="noStrike" kern="1200" cap="none" spc="0" normalizeH="0" baseline="0" noProof="0">
              <a:ln>
                <a:noFill/>
              </a:ln>
              <a:solidFill>
                <a:srgbClr val="0066A1"/>
              </a:solidFill>
              <a:effectLst/>
              <a:uLnTx/>
              <a:uFillTx/>
              <a:latin typeface="Verdana" pitchFamily="34" charset="0"/>
              <a:ea typeface="Verdana" pitchFamily="34" charset="0"/>
              <a:cs typeface="Verdana" pitchFamily="34" charset="0"/>
            </a:endParaRPr>
          </a:p>
        </p:txBody>
      </p:sp>
      <p:sp>
        <p:nvSpPr>
          <p:cNvPr id="25" name="Slide Number Placeholder 24">
            <a:extLst>
              <a:ext uri="{FF2B5EF4-FFF2-40B4-BE49-F238E27FC236}">
                <a16:creationId xmlns:a16="http://schemas.microsoft.com/office/drawing/2014/main" id="{BAFD0C01-5384-FC44-BB0E-E88973102C92}"/>
              </a:ext>
            </a:extLst>
          </p:cNvPr>
          <p:cNvSpPr>
            <a:spLocks noGrp="1"/>
          </p:cNvSpPr>
          <p:nvPr>
            <p:ph type="sldNum" sz="quarter" idx="4"/>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D1EFB977-7B4C-40FA-A2C2-422C9DB5E7C0}" type="slidenum">
              <a:rPr kumimoji="0" lang="fr-FR" sz="933" b="0" i="0" u="none" strike="noStrike" kern="1200" cap="none" spc="0" normalizeH="0" baseline="0" noProof="0" smtClean="0">
                <a:ln>
                  <a:noFill/>
                </a:ln>
                <a:solidFill>
                  <a:prstClr val="black"/>
                </a:solidFill>
                <a:effectLst/>
                <a:uLnTx/>
                <a:uFillTx/>
                <a:latin typeface="Verdana"/>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7</a:t>
            </a:fld>
            <a:endParaRPr kumimoji="0" lang="fr-FR" sz="933" b="0" i="0" u="none" strike="noStrike" kern="1200" cap="none" spc="0" normalizeH="0" baseline="0" noProof="0">
              <a:ln>
                <a:noFill/>
              </a:ln>
              <a:solidFill>
                <a:prstClr val="black"/>
              </a:solidFill>
              <a:effectLst/>
              <a:uLnTx/>
              <a:uFillTx/>
              <a:latin typeface="Verdana"/>
              <a:ea typeface="+mn-ea"/>
              <a:cs typeface="+mn-cs"/>
            </a:endParaRPr>
          </a:p>
        </p:txBody>
      </p:sp>
      <p:sp>
        <p:nvSpPr>
          <p:cNvPr id="21" name="Rectangle 20">
            <a:extLst>
              <a:ext uri="{FF2B5EF4-FFF2-40B4-BE49-F238E27FC236}">
                <a16:creationId xmlns:a16="http://schemas.microsoft.com/office/drawing/2014/main" id="{E1F1A920-D432-2341-9E07-5943914FD865}"/>
              </a:ext>
            </a:extLst>
          </p:cNvPr>
          <p:cNvSpPr/>
          <p:nvPr/>
        </p:nvSpPr>
        <p:spPr>
          <a:xfrm>
            <a:off x="496847" y="1405320"/>
            <a:ext cx="5739441"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THEORETICAL REASONING – looking for wastes:</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6" name="TextBox 25">
            <a:extLst>
              <a:ext uri="{FF2B5EF4-FFF2-40B4-BE49-F238E27FC236}">
                <a16:creationId xmlns:a16="http://schemas.microsoft.com/office/drawing/2014/main" id="{96B9E63B-2351-F142-A9AA-76814D840599}"/>
              </a:ext>
            </a:extLst>
          </p:cNvPr>
          <p:cNvSpPr txBox="1"/>
          <p:nvPr/>
        </p:nvSpPr>
        <p:spPr>
          <a:xfrm>
            <a:off x="1497628" y="472919"/>
            <a:ext cx="4546087" cy="338554"/>
          </a:xfrm>
          <a:prstGeom prst="rect">
            <a:avLst/>
          </a:prstGeom>
          <a:noFill/>
        </p:spPr>
        <p:txBody>
          <a:bodyPr wrap="square" rtlCol="0">
            <a:spAutoFit/>
          </a:bodyPr>
          <a:lstStyle/>
          <a:p>
            <a:r>
              <a:rPr lang="en-GB" sz="1600" b="1">
                <a:solidFill>
                  <a:srgbClr val="9E9500"/>
                </a:solidFill>
              </a:rPr>
              <a:t>Efficient » </a:t>
            </a:r>
            <a:r>
              <a:rPr lang="en-US" sz="1600" b="1">
                <a:solidFill>
                  <a:srgbClr val="595959"/>
                </a:solidFill>
              </a:rPr>
              <a:t>Focus time</a:t>
            </a:r>
          </a:p>
        </p:txBody>
      </p:sp>
      <p:grpSp>
        <p:nvGrpSpPr>
          <p:cNvPr id="46" name="Group 45">
            <a:extLst>
              <a:ext uri="{FF2B5EF4-FFF2-40B4-BE49-F238E27FC236}">
                <a16:creationId xmlns:a16="http://schemas.microsoft.com/office/drawing/2014/main" id="{ACA7C459-2C1F-7A45-B649-D680A75DFE93}"/>
              </a:ext>
            </a:extLst>
          </p:cNvPr>
          <p:cNvGrpSpPr/>
          <p:nvPr/>
        </p:nvGrpSpPr>
        <p:grpSpPr>
          <a:xfrm>
            <a:off x="548606" y="1791994"/>
            <a:ext cx="7291185" cy="4228754"/>
            <a:chOff x="3877393" y="1405319"/>
            <a:chExt cx="8020303" cy="4651629"/>
          </a:xfrm>
        </p:grpSpPr>
        <p:sp>
          <p:nvSpPr>
            <p:cNvPr id="2" name="Rectangle 1">
              <a:extLst>
                <a:ext uri="{FF2B5EF4-FFF2-40B4-BE49-F238E27FC236}">
                  <a16:creationId xmlns:a16="http://schemas.microsoft.com/office/drawing/2014/main" id="{446D6C96-AC91-3743-AB60-5F9B72140B20}"/>
                </a:ext>
              </a:extLst>
            </p:cNvPr>
            <p:cNvSpPr/>
            <p:nvPr/>
          </p:nvSpPr>
          <p:spPr>
            <a:xfrm>
              <a:off x="3978879" y="1405319"/>
              <a:ext cx="536273" cy="46516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700"/>
            </a:p>
            <a:p>
              <a:pPr algn="ctr"/>
              <a:r>
                <a:rPr lang="en-US" sz="700"/>
                <a:t>All day</a:t>
              </a:r>
            </a:p>
          </p:txBody>
        </p:sp>
        <p:sp>
          <p:nvSpPr>
            <p:cNvPr id="16" name="Rectangle 15">
              <a:extLst>
                <a:ext uri="{FF2B5EF4-FFF2-40B4-BE49-F238E27FC236}">
                  <a16:creationId xmlns:a16="http://schemas.microsoft.com/office/drawing/2014/main" id="{EC55062F-9CF6-9C49-B180-0DF53798A7DA}"/>
                </a:ext>
              </a:extLst>
            </p:cNvPr>
            <p:cNvSpPr/>
            <p:nvPr/>
          </p:nvSpPr>
          <p:spPr>
            <a:xfrm>
              <a:off x="4582495" y="1405320"/>
              <a:ext cx="1295631" cy="3917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t>Wandering time (search MR…)</a:t>
              </a:r>
            </a:p>
          </p:txBody>
        </p:sp>
        <p:sp>
          <p:nvSpPr>
            <p:cNvPr id="17" name="Rectangle 16">
              <a:extLst>
                <a:ext uri="{FF2B5EF4-FFF2-40B4-BE49-F238E27FC236}">
                  <a16:creationId xmlns:a16="http://schemas.microsoft.com/office/drawing/2014/main" id="{AAE6C8A6-8FF1-F949-9123-F64CF6E5C441}"/>
                </a:ext>
              </a:extLst>
            </p:cNvPr>
            <p:cNvSpPr/>
            <p:nvPr/>
          </p:nvSpPr>
          <p:spPr>
            <a:xfrm>
              <a:off x="4582495" y="1834138"/>
              <a:ext cx="1295631" cy="5917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t>Physical office moves (floor, location) </a:t>
              </a:r>
            </a:p>
          </p:txBody>
        </p:sp>
        <p:sp>
          <p:nvSpPr>
            <p:cNvPr id="18" name="Rectangle 17">
              <a:extLst>
                <a:ext uri="{FF2B5EF4-FFF2-40B4-BE49-F238E27FC236}">
                  <a16:creationId xmlns:a16="http://schemas.microsoft.com/office/drawing/2014/main" id="{7115A62D-BBF9-F14F-9706-7415A1E04F6B}"/>
                </a:ext>
              </a:extLst>
            </p:cNvPr>
            <p:cNvSpPr/>
            <p:nvPr/>
          </p:nvSpPr>
          <p:spPr>
            <a:xfrm>
              <a:off x="5893710" y="2460721"/>
              <a:ext cx="1295631" cy="4099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t>Waiting at / for Meetings</a:t>
              </a:r>
            </a:p>
          </p:txBody>
        </p:sp>
        <p:sp>
          <p:nvSpPr>
            <p:cNvPr id="19" name="Rectangle 18">
              <a:extLst>
                <a:ext uri="{FF2B5EF4-FFF2-40B4-BE49-F238E27FC236}">
                  <a16:creationId xmlns:a16="http://schemas.microsoft.com/office/drawing/2014/main" id="{6601B758-4193-F142-BBCC-4A98E151A6E0}"/>
                </a:ext>
              </a:extLst>
            </p:cNvPr>
            <p:cNvSpPr/>
            <p:nvPr/>
          </p:nvSpPr>
          <p:spPr>
            <a:xfrm>
              <a:off x="5893710" y="2913548"/>
              <a:ext cx="1295631" cy="3838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t>Unproductive meeting time</a:t>
              </a:r>
            </a:p>
          </p:txBody>
        </p:sp>
        <p:sp>
          <p:nvSpPr>
            <p:cNvPr id="20" name="Rectangle 19">
              <a:extLst>
                <a:ext uri="{FF2B5EF4-FFF2-40B4-BE49-F238E27FC236}">
                  <a16:creationId xmlns:a16="http://schemas.microsoft.com/office/drawing/2014/main" id="{27F0846C-C341-D341-9FA7-81E67EEA173B}"/>
                </a:ext>
              </a:extLst>
            </p:cNvPr>
            <p:cNvSpPr/>
            <p:nvPr/>
          </p:nvSpPr>
          <p:spPr>
            <a:xfrm>
              <a:off x="5893710" y="3349556"/>
              <a:ext cx="1295631" cy="40998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t>Productive meeting time</a:t>
              </a:r>
            </a:p>
          </p:txBody>
        </p:sp>
        <p:sp>
          <p:nvSpPr>
            <p:cNvPr id="23" name="Rectangle 22">
              <a:extLst>
                <a:ext uri="{FF2B5EF4-FFF2-40B4-BE49-F238E27FC236}">
                  <a16:creationId xmlns:a16="http://schemas.microsoft.com/office/drawing/2014/main" id="{08EFBD62-62A1-6E40-920F-57A6D611F96C}"/>
                </a:ext>
              </a:extLst>
            </p:cNvPr>
            <p:cNvSpPr/>
            <p:nvPr/>
          </p:nvSpPr>
          <p:spPr>
            <a:xfrm>
              <a:off x="7240596" y="3349555"/>
              <a:ext cx="1295631" cy="6085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a:t>IT waiting (logon, load apps,..)</a:t>
              </a:r>
            </a:p>
          </p:txBody>
        </p:sp>
        <p:sp>
          <p:nvSpPr>
            <p:cNvPr id="24" name="Rectangle 23">
              <a:extLst>
                <a:ext uri="{FF2B5EF4-FFF2-40B4-BE49-F238E27FC236}">
                  <a16:creationId xmlns:a16="http://schemas.microsoft.com/office/drawing/2014/main" id="{DC97E436-9B2B-6547-8DFE-E4E67E63A01F}"/>
                </a:ext>
              </a:extLst>
            </p:cNvPr>
            <p:cNvSpPr/>
            <p:nvPr/>
          </p:nvSpPr>
          <p:spPr>
            <a:xfrm>
              <a:off x="7240596" y="3979750"/>
              <a:ext cx="1295631" cy="2501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a:t>IT support wait</a:t>
              </a:r>
            </a:p>
          </p:txBody>
        </p:sp>
        <p:sp>
          <p:nvSpPr>
            <p:cNvPr id="28" name="Rectangle 27">
              <a:extLst>
                <a:ext uri="{FF2B5EF4-FFF2-40B4-BE49-F238E27FC236}">
                  <a16:creationId xmlns:a16="http://schemas.microsoft.com/office/drawing/2014/main" id="{7BE79B3E-8C3A-5243-9FAF-9F7D380754B3}"/>
                </a:ext>
              </a:extLst>
            </p:cNvPr>
            <p:cNvSpPr/>
            <p:nvPr/>
          </p:nvSpPr>
          <p:spPr>
            <a:xfrm>
              <a:off x="8587483" y="4239242"/>
              <a:ext cx="1295631" cy="3984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a:t>Non-productive email</a:t>
              </a:r>
            </a:p>
          </p:txBody>
        </p:sp>
        <p:sp>
          <p:nvSpPr>
            <p:cNvPr id="29" name="Rectangle 28">
              <a:extLst>
                <a:ext uri="{FF2B5EF4-FFF2-40B4-BE49-F238E27FC236}">
                  <a16:creationId xmlns:a16="http://schemas.microsoft.com/office/drawing/2014/main" id="{295C4D32-1B20-C144-B207-40467C8ECE68}"/>
                </a:ext>
              </a:extLst>
            </p:cNvPr>
            <p:cNvSpPr/>
            <p:nvPr/>
          </p:nvSpPr>
          <p:spPr>
            <a:xfrm>
              <a:off x="8587483" y="4659372"/>
              <a:ext cx="1295631" cy="2378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a:t>Productive email</a:t>
              </a:r>
            </a:p>
          </p:txBody>
        </p:sp>
        <p:sp>
          <p:nvSpPr>
            <p:cNvPr id="30" name="Rectangle 29">
              <a:extLst>
                <a:ext uri="{FF2B5EF4-FFF2-40B4-BE49-F238E27FC236}">
                  <a16:creationId xmlns:a16="http://schemas.microsoft.com/office/drawing/2014/main" id="{6C519A8A-3456-F942-815E-42BAB165D861}"/>
                </a:ext>
              </a:extLst>
            </p:cNvPr>
            <p:cNvSpPr/>
            <p:nvPr/>
          </p:nvSpPr>
          <p:spPr>
            <a:xfrm>
              <a:off x="9922013" y="4659372"/>
              <a:ext cx="1295631" cy="364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00"/>
                <a:t>Other distractions</a:t>
              </a:r>
            </a:p>
          </p:txBody>
        </p:sp>
        <p:sp>
          <p:nvSpPr>
            <p:cNvPr id="32" name="Rectangle 31">
              <a:extLst>
                <a:ext uri="{FF2B5EF4-FFF2-40B4-BE49-F238E27FC236}">
                  <a16:creationId xmlns:a16="http://schemas.microsoft.com/office/drawing/2014/main" id="{6175DC7A-A370-2843-90DD-DDC5AE4CF3E4}"/>
                </a:ext>
              </a:extLst>
            </p:cNvPr>
            <p:cNvSpPr/>
            <p:nvPr/>
          </p:nvSpPr>
          <p:spPr>
            <a:xfrm>
              <a:off x="11269365" y="5024132"/>
              <a:ext cx="536273" cy="101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700"/>
            </a:p>
            <a:p>
              <a:pPr algn="ctr"/>
              <a:r>
                <a:rPr lang="en-US" sz="700"/>
                <a:t>Focus time</a:t>
              </a:r>
            </a:p>
          </p:txBody>
        </p:sp>
        <p:grpSp>
          <p:nvGrpSpPr>
            <p:cNvPr id="37" name="Group 36">
              <a:extLst>
                <a:ext uri="{FF2B5EF4-FFF2-40B4-BE49-F238E27FC236}">
                  <a16:creationId xmlns:a16="http://schemas.microsoft.com/office/drawing/2014/main" id="{465B532E-5CB6-7540-B608-911BB64A163F}"/>
                </a:ext>
              </a:extLst>
            </p:cNvPr>
            <p:cNvGrpSpPr/>
            <p:nvPr/>
          </p:nvGrpSpPr>
          <p:grpSpPr>
            <a:xfrm>
              <a:off x="11182866" y="5664752"/>
              <a:ext cx="714830" cy="204850"/>
              <a:chOff x="3892379" y="5587855"/>
              <a:chExt cx="714830" cy="362906"/>
            </a:xfrm>
          </p:grpSpPr>
          <p:cxnSp>
            <p:nvCxnSpPr>
              <p:cNvPr id="38" name="Straight Connector 37">
                <a:extLst>
                  <a:ext uri="{FF2B5EF4-FFF2-40B4-BE49-F238E27FC236}">
                    <a16:creationId xmlns:a16="http://schemas.microsoft.com/office/drawing/2014/main" id="{FADFDC00-B8A6-3F4B-97F2-039FAAA6489D}"/>
                  </a:ext>
                </a:extLst>
              </p:cNvPr>
              <p:cNvCxnSpPr/>
              <p:nvPr/>
            </p:nvCxnSpPr>
            <p:spPr>
              <a:xfrm flipV="1">
                <a:off x="3892379" y="5634683"/>
                <a:ext cx="714830" cy="2718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C3725D-A73E-DF45-8119-9D47289B449C}"/>
                  </a:ext>
                </a:extLst>
              </p:cNvPr>
              <p:cNvCxnSpPr/>
              <p:nvPr/>
            </p:nvCxnSpPr>
            <p:spPr>
              <a:xfrm flipV="1">
                <a:off x="3892379" y="5587855"/>
                <a:ext cx="714830" cy="2718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DD71436-A8E0-034A-B657-74DD864E319F}"/>
                  </a:ext>
                </a:extLst>
              </p:cNvPr>
              <p:cNvCxnSpPr/>
              <p:nvPr/>
            </p:nvCxnSpPr>
            <p:spPr>
              <a:xfrm flipV="1">
                <a:off x="3892379" y="5678912"/>
                <a:ext cx="714830" cy="2718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F96C5398-DF0E-3C42-B3BA-996374456C9E}"/>
                </a:ext>
              </a:extLst>
            </p:cNvPr>
            <p:cNvGrpSpPr/>
            <p:nvPr/>
          </p:nvGrpSpPr>
          <p:grpSpPr>
            <a:xfrm>
              <a:off x="3877393" y="5664752"/>
              <a:ext cx="714830" cy="204850"/>
              <a:chOff x="3892379" y="5587855"/>
              <a:chExt cx="714830" cy="362906"/>
            </a:xfrm>
          </p:grpSpPr>
          <p:cxnSp>
            <p:nvCxnSpPr>
              <p:cNvPr id="42" name="Straight Connector 41">
                <a:extLst>
                  <a:ext uri="{FF2B5EF4-FFF2-40B4-BE49-F238E27FC236}">
                    <a16:creationId xmlns:a16="http://schemas.microsoft.com/office/drawing/2014/main" id="{C3026B05-566F-9449-8ADD-C219CB27F39B}"/>
                  </a:ext>
                </a:extLst>
              </p:cNvPr>
              <p:cNvCxnSpPr/>
              <p:nvPr/>
            </p:nvCxnSpPr>
            <p:spPr>
              <a:xfrm flipV="1">
                <a:off x="3892379" y="5634683"/>
                <a:ext cx="714830" cy="2718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05E72C2-FF29-9842-AAB4-65A37158A544}"/>
                  </a:ext>
                </a:extLst>
              </p:cNvPr>
              <p:cNvCxnSpPr/>
              <p:nvPr/>
            </p:nvCxnSpPr>
            <p:spPr>
              <a:xfrm flipV="1">
                <a:off x="3892379" y="5587855"/>
                <a:ext cx="714830" cy="2718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BB8C4E8-8780-4545-99FC-99DAF78EA2B8}"/>
                  </a:ext>
                </a:extLst>
              </p:cNvPr>
              <p:cNvCxnSpPr/>
              <p:nvPr/>
            </p:nvCxnSpPr>
            <p:spPr>
              <a:xfrm flipV="1">
                <a:off x="3892379" y="5678912"/>
                <a:ext cx="714830" cy="2718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8879110C-2702-9E46-A554-0777EEAD4DFB}"/>
                </a:ext>
              </a:extLst>
            </p:cNvPr>
            <p:cNvSpPr txBox="1"/>
            <p:nvPr/>
          </p:nvSpPr>
          <p:spPr>
            <a:xfrm>
              <a:off x="7676850" y="2338555"/>
              <a:ext cx="3690946" cy="863313"/>
            </a:xfrm>
            <a:prstGeom prst="accentBorderCallout1">
              <a:avLst>
                <a:gd name="adj1" fmla="val 69536"/>
                <a:gd name="adj2" fmla="val -2859"/>
                <a:gd name="adj3" fmla="val 79852"/>
                <a:gd name="adj4" fmla="val -13069"/>
              </a:avLst>
            </a:prstGeom>
            <a:noFill/>
            <a:ln>
              <a:solidFill>
                <a:schemeClr val="tx2"/>
              </a:solidFill>
            </a:ln>
          </p:spPr>
          <p:txBody>
            <a:bodyPr wrap="none" rtlCol="0">
              <a:spAutoFit/>
            </a:bodyPr>
            <a:lstStyle/>
            <a:p>
              <a:r>
                <a:rPr lang="en-US" sz="900"/>
                <a:t>General criteria for unproductive meeting time (MSFT)</a:t>
              </a:r>
            </a:p>
            <a:p>
              <a:pPr marL="171450" indent="-171450">
                <a:buFont typeface="Arial" panose="020B0604020202020204" pitchFamily="34" charset="0"/>
                <a:buChar char="•"/>
              </a:pPr>
              <a:r>
                <a:rPr lang="en-US" sz="900"/>
                <a:t>Meetings beyond certain duration</a:t>
              </a:r>
            </a:p>
            <a:p>
              <a:pPr marL="171450" indent="-171450">
                <a:buFont typeface="Arial" panose="020B0604020202020204" pitchFamily="34" charset="0"/>
                <a:buChar char="•"/>
              </a:pPr>
              <a:r>
                <a:rPr lang="en-US" sz="900"/>
                <a:t>With high number of declines</a:t>
              </a:r>
            </a:p>
            <a:p>
              <a:pPr marL="171450" indent="-171450">
                <a:buFont typeface="Arial" panose="020B0604020202020204" pitchFamily="34" charset="0"/>
                <a:buChar char="•"/>
              </a:pPr>
              <a:r>
                <a:rPr lang="en-US" sz="900"/>
                <a:t>With multiple layers of management</a:t>
              </a:r>
            </a:p>
            <a:p>
              <a:pPr marL="171450" indent="-171450">
                <a:buFont typeface="Arial" panose="020B0604020202020204" pitchFamily="34" charset="0"/>
                <a:buChar char="•"/>
              </a:pPr>
              <a:r>
                <a:rPr lang="en-US" sz="900"/>
                <a:t>With a lot of participants</a:t>
              </a:r>
            </a:p>
          </p:txBody>
        </p:sp>
      </p:grpSp>
      <p:cxnSp>
        <p:nvCxnSpPr>
          <p:cNvPr id="48" name="Straight Connector 47">
            <a:extLst>
              <a:ext uri="{FF2B5EF4-FFF2-40B4-BE49-F238E27FC236}">
                <a16:creationId xmlns:a16="http://schemas.microsoft.com/office/drawing/2014/main" id="{838E6504-23B7-A44F-8FD0-9036DD954683}"/>
              </a:ext>
            </a:extLst>
          </p:cNvPr>
          <p:cNvCxnSpPr>
            <a:cxnSpLocks/>
          </p:cNvCxnSpPr>
          <p:nvPr/>
        </p:nvCxnSpPr>
        <p:spPr>
          <a:xfrm flipH="1">
            <a:off x="7988453" y="1388067"/>
            <a:ext cx="1" cy="46516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DA00504-B4F5-4945-BC91-DC6B817A7CAD}"/>
              </a:ext>
            </a:extLst>
          </p:cNvPr>
          <p:cNvSpPr/>
          <p:nvPr/>
        </p:nvSpPr>
        <p:spPr>
          <a:xfrm>
            <a:off x="8147462" y="1405320"/>
            <a:ext cx="4831931" cy="307777"/>
          </a:xfrm>
          <a:prstGeom prst="rect">
            <a:avLst/>
          </a:prstGeom>
        </p:spPr>
        <p:txBody>
          <a:bodyPr wrap="square">
            <a:spAutoFit/>
          </a:bodyPr>
          <a:lstStyle/>
          <a:p>
            <a:r>
              <a:rPr lang="en-US" sz="1400" b="1">
                <a:solidFill>
                  <a:schemeClr val="tx2"/>
                </a:solidFill>
                <a:latin typeface="Verdana" panose="020B0604030504040204" pitchFamily="34" charset="0"/>
                <a:ea typeface="Verdana" panose="020B0604030504040204" pitchFamily="34" charset="0"/>
                <a:cs typeface="Verdana" panose="020B0604030504040204" pitchFamily="34" charset="0"/>
              </a:rPr>
              <a:t>PLATFORM PROPOSAL</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50" name="TextBox 49">
            <a:extLst>
              <a:ext uri="{FF2B5EF4-FFF2-40B4-BE49-F238E27FC236}">
                <a16:creationId xmlns:a16="http://schemas.microsoft.com/office/drawing/2014/main" id="{BAE3582F-BF86-AC4B-86AE-ED2555D8351D}"/>
              </a:ext>
            </a:extLst>
          </p:cNvPr>
          <p:cNvSpPr txBox="1"/>
          <p:nvPr/>
        </p:nvSpPr>
        <p:spPr>
          <a:xfrm>
            <a:off x="8220805" y="4697699"/>
            <a:ext cx="3553811" cy="1384995"/>
          </a:xfrm>
          <a:prstGeom prst="rect">
            <a:avLst/>
          </a:prstGeom>
          <a:noFill/>
        </p:spPr>
        <p:txBody>
          <a:bodyPr wrap="square" rtlCol="0">
            <a:spAutoFit/>
          </a:bodyPr>
          <a:lstStyle/>
          <a:p>
            <a:r>
              <a:rPr lang="en-US" sz="1200"/>
              <a:t>Sources:</a:t>
            </a:r>
          </a:p>
          <a:p>
            <a:pPr marL="285750" indent="-285750">
              <a:buFont typeface="Apple Symbols" panose="02000000000000000000" pitchFamily="2" charset="-79"/>
              <a:buChar char="⨯"/>
            </a:pPr>
            <a:r>
              <a:rPr lang="en-US" sz="1200"/>
              <a:t>Motion: Meeting analytics + TBD</a:t>
            </a:r>
          </a:p>
          <a:p>
            <a:pPr marL="285750" indent="-285750">
              <a:buFont typeface="Apple Symbols" panose="02000000000000000000" pitchFamily="2" charset="-79"/>
              <a:buChar char="⨯"/>
            </a:pPr>
            <a:r>
              <a:rPr lang="en-US" sz="1200"/>
              <a:t>Waiting: IT SLA + Meeting details</a:t>
            </a:r>
          </a:p>
          <a:p>
            <a:pPr marL="285750" indent="-285750">
              <a:buFont typeface="Apple Symbols" panose="02000000000000000000" pitchFamily="2" charset="-79"/>
              <a:buChar char="⨯"/>
            </a:pPr>
            <a:r>
              <a:rPr lang="en-US" sz="1200"/>
              <a:t>NP Meetings: Meeting analytics</a:t>
            </a:r>
          </a:p>
          <a:p>
            <a:pPr marL="285750" indent="-285750">
              <a:buFont typeface="Apple Symbols" panose="02000000000000000000" pitchFamily="2" charset="-79"/>
              <a:buChar char="⨯"/>
            </a:pPr>
            <a:r>
              <a:rPr lang="en-US" sz="1200"/>
              <a:t>NP Emails: Email analytics</a:t>
            </a:r>
          </a:p>
          <a:p>
            <a:pPr marL="285750" indent="-285750">
              <a:buFont typeface="Apple Symbols" panose="02000000000000000000" pitchFamily="2" charset="-79"/>
              <a:buChar char="⨯"/>
            </a:pPr>
            <a:r>
              <a:rPr lang="en-US" sz="1200"/>
              <a:t>NP Chats: Chat analytics</a:t>
            </a:r>
          </a:p>
          <a:p>
            <a:pPr marL="285750" indent="-285750">
              <a:buFont typeface="Apple Symbols" panose="02000000000000000000" pitchFamily="2" charset="-79"/>
              <a:buChar char="⨯"/>
            </a:pPr>
            <a:r>
              <a:rPr lang="en-US" sz="1200"/>
              <a:t>Switching: Meeting analytics</a:t>
            </a:r>
          </a:p>
        </p:txBody>
      </p:sp>
      <p:grpSp>
        <p:nvGrpSpPr>
          <p:cNvPr id="72" name="Group 71">
            <a:extLst>
              <a:ext uri="{FF2B5EF4-FFF2-40B4-BE49-F238E27FC236}">
                <a16:creationId xmlns:a16="http://schemas.microsoft.com/office/drawing/2014/main" id="{22060DF7-A342-CE4C-BA80-1D85CFC2A626}"/>
              </a:ext>
            </a:extLst>
          </p:cNvPr>
          <p:cNvGrpSpPr/>
          <p:nvPr/>
        </p:nvGrpSpPr>
        <p:grpSpPr>
          <a:xfrm>
            <a:off x="572773" y="536494"/>
            <a:ext cx="850392" cy="850392"/>
            <a:chOff x="8831763" y="4995882"/>
            <a:chExt cx="1372153" cy="1372153"/>
          </a:xfrm>
        </p:grpSpPr>
        <p:sp>
          <p:nvSpPr>
            <p:cNvPr id="73" name="Oval 72">
              <a:extLst>
                <a:ext uri="{FF2B5EF4-FFF2-40B4-BE49-F238E27FC236}">
                  <a16:creationId xmlns:a16="http://schemas.microsoft.com/office/drawing/2014/main" id="{030E1FCD-B25F-EF42-B1E3-6DC27B988FE5}"/>
                </a:ext>
              </a:extLst>
            </p:cNvPr>
            <p:cNvSpPr/>
            <p:nvPr/>
          </p:nvSpPr>
          <p:spPr>
            <a:xfrm>
              <a:off x="8831763" y="4995882"/>
              <a:ext cx="1372153" cy="1372153"/>
            </a:xfrm>
            <a:prstGeom prst="ellipse">
              <a:avLst/>
            </a:prstGeom>
            <a:solidFill>
              <a:srgbClr val="9E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a:ea typeface="+mn-ea"/>
                <a:cs typeface="+mn-cs"/>
              </a:endParaRPr>
            </a:p>
          </p:txBody>
        </p:sp>
        <p:pic>
          <p:nvPicPr>
            <p:cNvPr id="74" name="Graphic 73" descr="Business Growth">
              <a:extLst>
                <a:ext uri="{FF2B5EF4-FFF2-40B4-BE49-F238E27FC236}">
                  <a16:creationId xmlns:a16="http://schemas.microsoft.com/office/drawing/2014/main" id="{36BA262E-99F4-8742-9428-A3EAC1613B8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06072" y="5245709"/>
              <a:ext cx="914400" cy="914400"/>
            </a:xfrm>
            <a:prstGeom prst="rect">
              <a:avLst/>
            </a:prstGeom>
          </p:spPr>
        </p:pic>
      </p:grpSp>
      <p:grpSp>
        <p:nvGrpSpPr>
          <p:cNvPr id="75" name="Group 74">
            <a:extLst>
              <a:ext uri="{FF2B5EF4-FFF2-40B4-BE49-F238E27FC236}">
                <a16:creationId xmlns:a16="http://schemas.microsoft.com/office/drawing/2014/main" id="{89B27F5C-2F8A-834D-8821-DED5B40A3D80}"/>
              </a:ext>
            </a:extLst>
          </p:cNvPr>
          <p:cNvGrpSpPr/>
          <p:nvPr/>
        </p:nvGrpSpPr>
        <p:grpSpPr>
          <a:xfrm>
            <a:off x="10528606" y="1672380"/>
            <a:ext cx="1445724" cy="721508"/>
            <a:chOff x="968588" y="5354448"/>
            <a:chExt cx="1445724" cy="721508"/>
          </a:xfrm>
        </p:grpSpPr>
        <p:sp>
          <p:nvSpPr>
            <p:cNvPr id="76" name="Rectangle 75">
              <a:extLst>
                <a:ext uri="{FF2B5EF4-FFF2-40B4-BE49-F238E27FC236}">
                  <a16:creationId xmlns:a16="http://schemas.microsoft.com/office/drawing/2014/main" id="{84E978A7-4640-0D4E-B9A9-44BC6FCAEB66}"/>
                </a:ext>
              </a:extLst>
            </p:cNvPr>
            <p:cNvSpPr/>
            <p:nvPr/>
          </p:nvSpPr>
          <p:spPr>
            <a:xfrm>
              <a:off x="968588" y="5758020"/>
              <a:ext cx="1445724" cy="31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9E9500"/>
                  </a:solidFill>
                  <a:effectLst/>
                  <a:uLnTx/>
                  <a:uFillTx/>
                  <a:latin typeface="Verdana"/>
                  <a:ea typeface="+mn-ea"/>
                  <a:cs typeface="+mn-cs"/>
                </a:rPr>
                <a:t>Efficient</a:t>
              </a:r>
            </a:p>
          </p:txBody>
        </p:sp>
        <p:grpSp>
          <p:nvGrpSpPr>
            <p:cNvPr id="77" name="Group 76">
              <a:extLst>
                <a:ext uri="{FF2B5EF4-FFF2-40B4-BE49-F238E27FC236}">
                  <a16:creationId xmlns:a16="http://schemas.microsoft.com/office/drawing/2014/main" id="{175D1564-EC34-F541-993E-4032975E0DB6}"/>
                </a:ext>
              </a:extLst>
            </p:cNvPr>
            <p:cNvGrpSpPr/>
            <p:nvPr/>
          </p:nvGrpSpPr>
          <p:grpSpPr>
            <a:xfrm>
              <a:off x="1472845" y="5354448"/>
              <a:ext cx="437211" cy="437211"/>
              <a:chOff x="8831763" y="4995882"/>
              <a:chExt cx="1372153" cy="1372153"/>
            </a:xfrm>
          </p:grpSpPr>
          <p:sp>
            <p:nvSpPr>
              <p:cNvPr id="78" name="Oval 77">
                <a:extLst>
                  <a:ext uri="{FF2B5EF4-FFF2-40B4-BE49-F238E27FC236}">
                    <a16:creationId xmlns:a16="http://schemas.microsoft.com/office/drawing/2014/main" id="{FF8F958E-996E-2445-A937-EA0F35133137}"/>
                  </a:ext>
                </a:extLst>
              </p:cNvPr>
              <p:cNvSpPr/>
              <p:nvPr/>
            </p:nvSpPr>
            <p:spPr>
              <a:xfrm>
                <a:off x="8831763" y="4995882"/>
                <a:ext cx="1372153" cy="1372153"/>
              </a:xfrm>
              <a:prstGeom prst="ellipse">
                <a:avLst/>
              </a:prstGeom>
              <a:solidFill>
                <a:srgbClr val="9E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79" name="Graphic 78" descr="Business Growth">
                <a:extLst>
                  <a:ext uri="{FF2B5EF4-FFF2-40B4-BE49-F238E27FC236}">
                    <a16:creationId xmlns:a16="http://schemas.microsoft.com/office/drawing/2014/main" id="{A428D9F0-E1DC-534D-9E5D-63B8FE6A18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06072" y="5245709"/>
                <a:ext cx="914400" cy="914400"/>
              </a:xfrm>
              <a:prstGeom prst="rect">
                <a:avLst/>
              </a:prstGeom>
            </p:spPr>
          </p:pic>
        </p:grpSp>
      </p:grpSp>
      <p:sp>
        <p:nvSpPr>
          <p:cNvPr id="45" name="TextBox 44">
            <a:extLst>
              <a:ext uri="{FF2B5EF4-FFF2-40B4-BE49-F238E27FC236}">
                <a16:creationId xmlns:a16="http://schemas.microsoft.com/office/drawing/2014/main" id="{20FE8085-DBEB-49A1-95E1-57CC3BCC8970}"/>
              </a:ext>
            </a:extLst>
          </p:cNvPr>
          <p:cNvSpPr txBox="1"/>
          <p:nvPr/>
        </p:nvSpPr>
        <p:spPr>
          <a:xfrm>
            <a:off x="468241" y="14650"/>
            <a:ext cx="10095186" cy="461665"/>
          </a:xfrm>
          <a:prstGeom prst="rect">
            <a:avLst/>
          </a:prstGeom>
        </p:spPr>
        <p:txBody>
          <a:bodyPr vert="horz" lIns="91440" tIns="45720" rIns="91440" bIns="45720" rtlCol="0" anchor="t" anchorCtr="0">
            <a:noAutofit/>
          </a:bodyPr>
          <a:lstStyle>
            <a:defPPr>
              <a:defRPr lang="en-US"/>
            </a:defPPr>
            <a:lvl1pPr marR="0" lvl="0" indent="0" defTabSz="914400" fontAlgn="auto">
              <a:lnSpc>
                <a:spcPct val="100000"/>
              </a:lnSpc>
              <a:spcBef>
                <a:spcPct val="0"/>
              </a:spcBef>
              <a:spcAft>
                <a:spcPts val="0"/>
              </a:spcAft>
              <a:buClrTx/>
              <a:buSzTx/>
              <a:buFontTx/>
              <a:buNone/>
              <a:tabLst/>
              <a:defRPr b="1" baseline="0">
                <a:solidFill>
                  <a:sysClr val="windowText" lastClr="000000"/>
                </a:solidFill>
                <a:latin typeface="Verdana" pitchFamily="34" charset="0"/>
                <a:ea typeface="Verdana" pitchFamily="34" charset="0"/>
                <a:cs typeface="Verdana" pitchFamily="34" charset="0"/>
              </a:defRPr>
            </a:lvl1pPr>
          </a:lstStyle>
          <a:p>
            <a:r>
              <a:rPr lang="en-US"/>
              <a:t>Platform Zoom In – how does it work?</a:t>
            </a:r>
          </a:p>
        </p:txBody>
      </p:sp>
    </p:spTree>
    <p:extLst>
      <p:ext uri="{BB962C8B-B14F-4D97-AF65-F5344CB8AC3E}">
        <p14:creationId xmlns:p14="http://schemas.microsoft.com/office/powerpoint/2010/main" val="203238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83130-F1C8-7B46-A4A2-5B8112DE6644}"/>
              </a:ext>
            </a:extLst>
          </p:cNvPr>
          <p:cNvSpPr>
            <a:spLocks noGrp="1"/>
          </p:cNvSpPr>
          <p:nvPr>
            <p:ph type="sldNum" sz="quarter" idx="4"/>
          </p:nvPr>
        </p:nvSpPr>
        <p:spPr/>
        <p:txBody>
          <a:bodyPr/>
          <a:lstStyle/>
          <a:p>
            <a:fld id="{D1EFB977-7B4C-40FA-A2C2-422C9DB5E7C0}" type="slidenum">
              <a:rPr lang="fr-FR" smtClean="0"/>
              <a:pPr/>
              <a:t>8</a:t>
            </a:fld>
            <a:endParaRPr lang="fr-FR"/>
          </a:p>
        </p:txBody>
      </p:sp>
      <p:pic>
        <p:nvPicPr>
          <p:cNvPr id="5" name="Picture 4">
            <a:extLst>
              <a:ext uri="{FF2B5EF4-FFF2-40B4-BE49-F238E27FC236}">
                <a16:creationId xmlns:a16="http://schemas.microsoft.com/office/drawing/2014/main" id="{0A43F95F-F0FA-F645-9C46-D8F337F34C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5429" y="3122181"/>
            <a:ext cx="5884948" cy="2522121"/>
          </a:xfrm>
          <a:prstGeom prst="rect">
            <a:avLst/>
          </a:prstGeom>
        </p:spPr>
      </p:pic>
      <p:sp>
        <p:nvSpPr>
          <p:cNvPr id="6" name="Rectangle 5">
            <a:extLst>
              <a:ext uri="{FF2B5EF4-FFF2-40B4-BE49-F238E27FC236}">
                <a16:creationId xmlns:a16="http://schemas.microsoft.com/office/drawing/2014/main" id="{75EA2982-447F-FD4E-A343-C129768C457D}"/>
              </a:ext>
            </a:extLst>
          </p:cNvPr>
          <p:cNvSpPr/>
          <p:nvPr/>
        </p:nvSpPr>
        <p:spPr>
          <a:xfrm>
            <a:off x="7945396" y="4392084"/>
            <a:ext cx="4073611" cy="1015663"/>
          </a:xfrm>
          <a:prstGeom prst="rect">
            <a:avLst/>
          </a:prstGeom>
        </p:spPr>
        <p:txBody>
          <a:bodyPr wrap="square">
            <a:spAutoFit/>
          </a:bodyPr>
          <a:lstStyle/>
          <a:p>
            <a:pPr lvl="0">
              <a:spcBef>
                <a:spcPct val="0"/>
              </a:spcBef>
              <a:defRPr/>
            </a:pPr>
            <a:r>
              <a:rPr lang="en-US" sz="2000" b="1">
                <a:solidFill>
                  <a:sysClr val="windowText" lastClr="000000"/>
                </a:solidFill>
                <a:latin typeface="Verdana" pitchFamily="34" charset="0"/>
                <a:ea typeface="Verdana" pitchFamily="34" charset="0"/>
                <a:cs typeface="Verdana" pitchFamily="34" charset="0"/>
              </a:rPr>
              <a:t>Help you </a:t>
            </a:r>
            <a:r>
              <a:rPr lang="en-US" sz="2000" b="1">
                <a:solidFill>
                  <a:schemeClr val="tx2"/>
                </a:solidFill>
                <a:latin typeface="Verdana" pitchFamily="34" charset="0"/>
                <a:ea typeface="Verdana" pitchFamily="34" charset="0"/>
                <a:cs typeface="Verdana" pitchFamily="34" charset="0"/>
              </a:rPr>
              <a:t>understand the impact </a:t>
            </a:r>
            <a:r>
              <a:rPr lang="en-US" sz="2000" b="1">
                <a:solidFill>
                  <a:sysClr val="windowText" lastClr="000000"/>
                </a:solidFill>
                <a:latin typeface="Verdana" pitchFamily="34" charset="0"/>
                <a:ea typeface="Verdana" pitchFamily="34" charset="0"/>
                <a:cs typeface="Verdana" pitchFamily="34" charset="0"/>
              </a:rPr>
              <a:t>of current or future initiatives</a:t>
            </a:r>
            <a:endParaRPr lang="en-US" sz="2000">
              <a:solidFill>
                <a:schemeClr val="tx2"/>
              </a:solidFill>
              <a:latin typeface="Verdana" pitchFamily="34" charset="0"/>
              <a:ea typeface="Verdana" pitchFamily="34" charset="0"/>
              <a:cs typeface="Verdana" pitchFamily="34" charset="0"/>
            </a:endParaRPr>
          </a:p>
        </p:txBody>
      </p:sp>
      <p:sp>
        <p:nvSpPr>
          <p:cNvPr id="7" name="TextBox 6">
            <a:extLst>
              <a:ext uri="{FF2B5EF4-FFF2-40B4-BE49-F238E27FC236}">
                <a16:creationId xmlns:a16="http://schemas.microsoft.com/office/drawing/2014/main" id="{AAA0E778-AA39-4D42-9A0B-89B4C0C8282E}"/>
              </a:ext>
            </a:extLst>
          </p:cNvPr>
          <p:cNvSpPr txBox="1"/>
          <p:nvPr/>
        </p:nvSpPr>
        <p:spPr>
          <a:xfrm>
            <a:off x="746169" y="1511045"/>
            <a:ext cx="5564613" cy="1323439"/>
          </a:xfrm>
          <a:prstGeom prst="rect">
            <a:avLst/>
          </a:prstGeom>
          <a:solidFill>
            <a:schemeClr val="bg1"/>
          </a:solidFill>
        </p:spPr>
        <p:txBody>
          <a:bodyPr wrap="square" rtlCol="0">
            <a:spAutoFit/>
          </a:bodyPr>
          <a:lstStyle/>
          <a:p>
            <a:pPr algn="ctr"/>
            <a:r>
              <a:rPr lang="en-US" sz="2000">
                <a:solidFill>
                  <a:schemeClr val="tx1">
                    <a:lumMod val="65000"/>
                    <a:lumOff val="35000"/>
                  </a:schemeClr>
                </a:solidFill>
              </a:rPr>
              <a:t>The platform enables the </a:t>
            </a:r>
            <a:r>
              <a:rPr lang="en-US" sz="2000" b="1">
                <a:solidFill>
                  <a:schemeClr val="tx1">
                    <a:lumMod val="65000"/>
                    <a:lumOff val="35000"/>
                  </a:schemeClr>
                </a:solidFill>
              </a:rPr>
              <a:t>collection and consolidation of KPI, </a:t>
            </a:r>
            <a:r>
              <a:rPr lang="en-US" sz="2000">
                <a:solidFill>
                  <a:schemeClr val="tx1">
                    <a:lumMod val="65000"/>
                    <a:lumOff val="35000"/>
                  </a:schemeClr>
                </a:solidFill>
              </a:rPr>
              <a:t>facilitating the organization setting strategies around Employee Experience</a:t>
            </a:r>
          </a:p>
        </p:txBody>
      </p:sp>
      <p:sp>
        <p:nvSpPr>
          <p:cNvPr id="8" name="Rectangle 7">
            <a:extLst>
              <a:ext uri="{FF2B5EF4-FFF2-40B4-BE49-F238E27FC236}">
                <a16:creationId xmlns:a16="http://schemas.microsoft.com/office/drawing/2014/main" id="{8E03892F-3382-D148-88FB-51D857C621D1}"/>
              </a:ext>
            </a:extLst>
          </p:cNvPr>
          <p:cNvSpPr/>
          <p:nvPr/>
        </p:nvSpPr>
        <p:spPr>
          <a:xfrm>
            <a:off x="7945396" y="1647462"/>
            <a:ext cx="4073611" cy="1015663"/>
          </a:xfrm>
          <a:prstGeom prst="rect">
            <a:avLst/>
          </a:prstGeom>
        </p:spPr>
        <p:txBody>
          <a:bodyPr wrap="square">
            <a:spAutoFit/>
          </a:bodyPr>
          <a:lstStyle/>
          <a:p>
            <a:pPr lvl="0">
              <a:spcBef>
                <a:spcPct val="0"/>
              </a:spcBef>
              <a:defRPr/>
            </a:pPr>
            <a:r>
              <a:rPr lang="en-US" sz="2000" b="1">
                <a:solidFill>
                  <a:sysClr val="windowText" lastClr="000000"/>
                </a:solidFill>
                <a:latin typeface="Verdana" pitchFamily="34" charset="0"/>
                <a:ea typeface="Verdana" pitchFamily="34" charset="0"/>
                <a:cs typeface="Verdana" pitchFamily="34" charset="0"/>
              </a:rPr>
              <a:t>Look at </a:t>
            </a:r>
            <a:r>
              <a:rPr lang="en-US" sz="2000" b="1">
                <a:solidFill>
                  <a:schemeClr val="tx2"/>
                </a:solidFill>
                <a:latin typeface="Verdana" pitchFamily="34" charset="0"/>
                <a:ea typeface="Verdana" pitchFamily="34" charset="0"/>
                <a:cs typeface="Verdana" pitchFamily="34" charset="0"/>
              </a:rPr>
              <a:t>individual values</a:t>
            </a:r>
            <a:r>
              <a:rPr lang="en-US" sz="2000" b="1">
                <a:solidFill>
                  <a:sysClr val="windowText" lastClr="000000"/>
                </a:solidFill>
                <a:latin typeface="Verdana" pitchFamily="34" charset="0"/>
                <a:ea typeface="Verdana" pitchFamily="34" charset="0"/>
                <a:cs typeface="Verdana" pitchFamily="34" charset="0"/>
              </a:rPr>
              <a:t> to establish actions to address outliers / at risk</a:t>
            </a:r>
            <a:endParaRPr lang="en-US" sz="2000">
              <a:solidFill>
                <a:schemeClr val="tx2"/>
              </a:solidFill>
              <a:latin typeface="Verdana" pitchFamily="34" charset="0"/>
              <a:ea typeface="Verdana" pitchFamily="34" charset="0"/>
              <a:cs typeface="Verdana" pitchFamily="34" charset="0"/>
            </a:endParaRPr>
          </a:p>
        </p:txBody>
      </p:sp>
      <p:sp>
        <p:nvSpPr>
          <p:cNvPr id="9" name="Rectangle 8">
            <a:extLst>
              <a:ext uri="{FF2B5EF4-FFF2-40B4-BE49-F238E27FC236}">
                <a16:creationId xmlns:a16="http://schemas.microsoft.com/office/drawing/2014/main" id="{40F1BB2B-DCE7-7746-9771-72338BC4C650}"/>
              </a:ext>
            </a:extLst>
          </p:cNvPr>
          <p:cNvSpPr/>
          <p:nvPr/>
        </p:nvSpPr>
        <p:spPr>
          <a:xfrm>
            <a:off x="7009056" y="1647462"/>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a:t>1</a:t>
            </a:r>
          </a:p>
        </p:txBody>
      </p:sp>
      <p:sp>
        <p:nvSpPr>
          <p:cNvPr id="10" name="Rectangle 9">
            <a:extLst>
              <a:ext uri="{FF2B5EF4-FFF2-40B4-BE49-F238E27FC236}">
                <a16:creationId xmlns:a16="http://schemas.microsoft.com/office/drawing/2014/main" id="{0C582CAF-A5C2-CF45-8A60-85F0AFCA9AE6}"/>
              </a:ext>
            </a:extLst>
          </p:cNvPr>
          <p:cNvSpPr/>
          <p:nvPr/>
        </p:nvSpPr>
        <p:spPr>
          <a:xfrm>
            <a:off x="7009056" y="2991966"/>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a:t>2</a:t>
            </a:r>
          </a:p>
        </p:txBody>
      </p:sp>
      <p:sp>
        <p:nvSpPr>
          <p:cNvPr id="11" name="Rectangle 10">
            <a:extLst>
              <a:ext uri="{FF2B5EF4-FFF2-40B4-BE49-F238E27FC236}">
                <a16:creationId xmlns:a16="http://schemas.microsoft.com/office/drawing/2014/main" id="{04270C4D-45E9-B948-85EB-B02CC1C1C39B}"/>
              </a:ext>
            </a:extLst>
          </p:cNvPr>
          <p:cNvSpPr/>
          <p:nvPr/>
        </p:nvSpPr>
        <p:spPr>
          <a:xfrm>
            <a:off x="7009056" y="4392084"/>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a:t>3</a:t>
            </a:r>
          </a:p>
        </p:txBody>
      </p:sp>
      <p:sp>
        <p:nvSpPr>
          <p:cNvPr id="12" name="Rectangle 11">
            <a:extLst>
              <a:ext uri="{FF2B5EF4-FFF2-40B4-BE49-F238E27FC236}">
                <a16:creationId xmlns:a16="http://schemas.microsoft.com/office/drawing/2014/main" id="{70DC935A-0F8E-9948-AB4E-B8321B8CFA53}"/>
              </a:ext>
            </a:extLst>
          </p:cNvPr>
          <p:cNvSpPr/>
          <p:nvPr/>
        </p:nvSpPr>
        <p:spPr>
          <a:xfrm>
            <a:off x="7945396" y="2991966"/>
            <a:ext cx="4073611" cy="1015663"/>
          </a:xfrm>
          <a:prstGeom prst="rect">
            <a:avLst/>
          </a:prstGeom>
        </p:spPr>
        <p:txBody>
          <a:bodyPr wrap="square">
            <a:spAutoFit/>
          </a:bodyPr>
          <a:lstStyle/>
          <a:p>
            <a:pPr lvl="0">
              <a:spcBef>
                <a:spcPct val="0"/>
              </a:spcBef>
              <a:defRPr/>
            </a:pPr>
            <a:r>
              <a:rPr lang="en-US" sz="2000" b="1">
                <a:solidFill>
                  <a:sysClr val="windowText" lastClr="000000"/>
                </a:solidFill>
                <a:latin typeface="Verdana" pitchFamily="34" charset="0"/>
                <a:ea typeface="Verdana" pitchFamily="34" charset="0"/>
                <a:cs typeface="Verdana" pitchFamily="34" charset="0"/>
              </a:rPr>
              <a:t>Use </a:t>
            </a:r>
            <a:r>
              <a:rPr lang="en-US" sz="2000" b="1">
                <a:solidFill>
                  <a:schemeClr val="tx2"/>
                </a:solidFill>
                <a:latin typeface="Verdana" pitchFamily="34" charset="0"/>
                <a:ea typeface="Verdana" pitchFamily="34" charset="0"/>
                <a:cs typeface="Verdana" pitchFamily="34" charset="0"/>
              </a:rPr>
              <a:t>personas as strategy drivers</a:t>
            </a:r>
            <a:r>
              <a:rPr lang="en-US" sz="2000" b="1">
                <a:solidFill>
                  <a:sysClr val="windowText" lastClr="000000"/>
                </a:solidFill>
                <a:latin typeface="Verdana" pitchFamily="34" charset="0"/>
                <a:ea typeface="Verdana" pitchFamily="34" charset="0"/>
                <a:cs typeface="Verdana" pitchFamily="34" charset="0"/>
              </a:rPr>
              <a:t>, track their progress</a:t>
            </a:r>
            <a:endParaRPr lang="en-US" sz="2000">
              <a:solidFill>
                <a:schemeClr val="tx2"/>
              </a:solidFill>
              <a:latin typeface="Verdana" pitchFamily="34" charset="0"/>
              <a:ea typeface="Verdana" pitchFamily="34" charset="0"/>
              <a:cs typeface="Verdana" pitchFamily="34" charset="0"/>
            </a:endParaRPr>
          </a:p>
        </p:txBody>
      </p:sp>
      <p:sp>
        <p:nvSpPr>
          <p:cNvPr id="13" name="Oval 12">
            <a:extLst>
              <a:ext uri="{FF2B5EF4-FFF2-40B4-BE49-F238E27FC236}">
                <a16:creationId xmlns:a16="http://schemas.microsoft.com/office/drawing/2014/main" id="{C65683D0-C4C9-6347-BC94-4F5040EB5D5C}"/>
              </a:ext>
            </a:extLst>
          </p:cNvPr>
          <p:cNvSpPr/>
          <p:nvPr/>
        </p:nvSpPr>
        <p:spPr>
          <a:xfrm>
            <a:off x="4510216" y="3007653"/>
            <a:ext cx="1124465" cy="1124465"/>
          </a:xfrm>
          <a:prstGeom prst="ellipse">
            <a:avLst/>
          </a:prstGeom>
          <a:solidFill>
            <a:srgbClr val="0066A1">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a:t>
            </a:r>
          </a:p>
        </p:txBody>
      </p:sp>
      <p:sp>
        <p:nvSpPr>
          <p:cNvPr id="14" name="Oval 13">
            <a:extLst>
              <a:ext uri="{FF2B5EF4-FFF2-40B4-BE49-F238E27FC236}">
                <a16:creationId xmlns:a16="http://schemas.microsoft.com/office/drawing/2014/main" id="{AFED08B9-2AF0-E444-9C06-925D86AF6EFB}"/>
              </a:ext>
            </a:extLst>
          </p:cNvPr>
          <p:cNvSpPr/>
          <p:nvPr/>
        </p:nvSpPr>
        <p:spPr>
          <a:xfrm>
            <a:off x="4510216" y="4502821"/>
            <a:ext cx="1124465" cy="1124465"/>
          </a:xfrm>
          <a:prstGeom prst="ellipse">
            <a:avLst/>
          </a:prstGeom>
          <a:solidFill>
            <a:srgbClr val="0066A1">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2</a:t>
            </a:r>
          </a:p>
        </p:txBody>
      </p:sp>
      <p:sp>
        <p:nvSpPr>
          <p:cNvPr id="15" name="Oval 14">
            <a:extLst>
              <a:ext uri="{FF2B5EF4-FFF2-40B4-BE49-F238E27FC236}">
                <a16:creationId xmlns:a16="http://schemas.microsoft.com/office/drawing/2014/main" id="{5306F11E-DC16-2145-822B-6B18B0EFDB73}"/>
              </a:ext>
            </a:extLst>
          </p:cNvPr>
          <p:cNvSpPr/>
          <p:nvPr/>
        </p:nvSpPr>
        <p:spPr>
          <a:xfrm>
            <a:off x="2081451" y="2925159"/>
            <a:ext cx="2912736" cy="2912736"/>
          </a:xfrm>
          <a:prstGeom prst="ellipse">
            <a:avLst/>
          </a:prstGeom>
          <a:solidFill>
            <a:srgbClr val="0066A1">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3</a:t>
            </a:r>
          </a:p>
        </p:txBody>
      </p:sp>
      <p:sp>
        <p:nvSpPr>
          <p:cNvPr id="24" name="Title 3">
            <a:extLst>
              <a:ext uri="{FF2B5EF4-FFF2-40B4-BE49-F238E27FC236}">
                <a16:creationId xmlns:a16="http://schemas.microsoft.com/office/drawing/2014/main" id="{79CB2129-4C64-014F-9211-534BE47670DA}"/>
              </a:ext>
            </a:extLst>
          </p:cNvPr>
          <p:cNvSpPr txBox="1">
            <a:spLocks/>
          </p:cNvSpPr>
          <p:nvPr/>
        </p:nvSpPr>
        <p:spPr>
          <a:xfrm>
            <a:off x="445088" y="365203"/>
            <a:ext cx="9791112" cy="72008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400" b="1" kern="1200" baseline="0">
                <a:solidFill>
                  <a:schemeClr val="tx1"/>
                </a:solidFill>
                <a:latin typeface="Verdana" pitchFamily="34" charset="0"/>
                <a:ea typeface="Verdana" pitchFamily="34" charset="0"/>
                <a:cs typeface="Verdan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solidFill>
                  <a:sysClr val="windowText" lastClr="000000"/>
                </a:solidFill>
              </a:rPr>
              <a:t>The structured definition of KPI and Personas is the base to </a:t>
            </a:r>
            <a:r>
              <a:rPr lang="en-US">
                <a:solidFill>
                  <a:schemeClr val="tx2"/>
                </a:solidFill>
              </a:rPr>
              <a:t>structure experience-driven strategies</a:t>
            </a:r>
            <a:endParaRPr kumimoji="0" lang="en-US" sz="1800" b="0" i="0" u="none" strike="noStrike" kern="1200" cap="none" spc="0" normalizeH="0" baseline="0" noProof="0">
              <a:ln>
                <a:noFill/>
              </a:ln>
              <a:solidFill>
                <a:schemeClr val="tx2"/>
              </a:solidFill>
              <a:effectLst/>
              <a:uLnTx/>
              <a:uFillTx/>
            </a:endParaRPr>
          </a:p>
        </p:txBody>
      </p:sp>
    </p:spTree>
    <p:extLst>
      <p:ext uri="{BB962C8B-B14F-4D97-AF65-F5344CB8AC3E}">
        <p14:creationId xmlns:p14="http://schemas.microsoft.com/office/powerpoint/2010/main" val="3091612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83130-F1C8-7B46-A4A2-5B8112DE6644}"/>
              </a:ext>
            </a:extLst>
          </p:cNvPr>
          <p:cNvSpPr>
            <a:spLocks noGrp="1"/>
          </p:cNvSpPr>
          <p:nvPr>
            <p:ph type="sldNum" sz="quarter" idx="4"/>
          </p:nvPr>
        </p:nvSpPr>
        <p:spPr/>
        <p:txBody>
          <a:bodyPr/>
          <a:lstStyle/>
          <a:p>
            <a:fld id="{D1EFB977-7B4C-40FA-A2C2-422C9DB5E7C0}" type="slidenum">
              <a:rPr lang="fr-FR" smtClean="0"/>
              <a:pPr/>
              <a:t>9</a:t>
            </a:fld>
            <a:endParaRPr lang="fr-FR"/>
          </a:p>
        </p:txBody>
      </p:sp>
      <p:sp>
        <p:nvSpPr>
          <p:cNvPr id="6" name="Rectangle 5">
            <a:extLst>
              <a:ext uri="{FF2B5EF4-FFF2-40B4-BE49-F238E27FC236}">
                <a16:creationId xmlns:a16="http://schemas.microsoft.com/office/drawing/2014/main" id="{75EA2982-447F-FD4E-A343-C129768C457D}"/>
              </a:ext>
            </a:extLst>
          </p:cNvPr>
          <p:cNvSpPr/>
          <p:nvPr/>
        </p:nvSpPr>
        <p:spPr>
          <a:xfrm>
            <a:off x="6944497" y="1413630"/>
            <a:ext cx="5025078" cy="646331"/>
          </a:xfrm>
          <a:prstGeom prst="rect">
            <a:avLst/>
          </a:prstGeom>
        </p:spPr>
        <p:txBody>
          <a:bodyPr wrap="square">
            <a:spAutoFit/>
          </a:bodyPr>
          <a:lstStyle/>
          <a:p>
            <a:pPr lvl="0">
              <a:spcBef>
                <a:spcPct val="0"/>
              </a:spcBef>
              <a:defRPr/>
            </a:pPr>
            <a:r>
              <a:rPr lang="en-US" sz="1800" b="1">
                <a:solidFill>
                  <a:sysClr val="windowText" lastClr="000000"/>
                </a:solidFill>
                <a:latin typeface="Verdana" pitchFamily="34" charset="0"/>
                <a:ea typeface="Verdana" pitchFamily="34" charset="0"/>
                <a:cs typeface="Verdana" pitchFamily="34" charset="0"/>
              </a:rPr>
              <a:t>Help you </a:t>
            </a:r>
            <a:r>
              <a:rPr lang="en-US" sz="1800" b="1">
                <a:solidFill>
                  <a:schemeClr val="tx2"/>
                </a:solidFill>
                <a:latin typeface="Verdana" pitchFamily="34" charset="0"/>
                <a:ea typeface="Verdana" pitchFamily="34" charset="0"/>
                <a:cs typeface="Verdana" pitchFamily="34" charset="0"/>
              </a:rPr>
              <a:t>understand the impact </a:t>
            </a:r>
            <a:r>
              <a:rPr lang="en-US" sz="1800" b="1">
                <a:solidFill>
                  <a:sysClr val="windowText" lastClr="000000"/>
                </a:solidFill>
                <a:latin typeface="Verdana" pitchFamily="34" charset="0"/>
                <a:ea typeface="Verdana" pitchFamily="34" charset="0"/>
                <a:cs typeface="Verdana" pitchFamily="34" charset="0"/>
              </a:rPr>
              <a:t>of current or future initiatives</a:t>
            </a:r>
            <a:endParaRPr lang="en-US" sz="1800">
              <a:solidFill>
                <a:schemeClr val="tx2"/>
              </a:solidFill>
              <a:latin typeface="Verdana" pitchFamily="34" charset="0"/>
              <a:ea typeface="Verdana" pitchFamily="34" charset="0"/>
              <a:cs typeface="Verdana" pitchFamily="34" charset="0"/>
            </a:endParaRPr>
          </a:p>
        </p:txBody>
      </p:sp>
      <p:sp>
        <p:nvSpPr>
          <p:cNvPr id="10" name="Rectangle 9">
            <a:extLst>
              <a:ext uri="{FF2B5EF4-FFF2-40B4-BE49-F238E27FC236}">
                <a16:creationId xmlns:a16="http://schemas.microsoft.com/office/drawing/2014/main" id="{0C582CAF-A5C2-CF45-8A60-85F0AFCA9AE6}"/>
              </a:ext>
            </a:extLst>
          </p:cNvPr>
          <p:cNvSpPr/>
          <p:nvPr/>
        </p:nvSpPr>
        <p:spPr>
          <a:xfrm>
            <a:off x="534115" y="1413630"/>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a:t>2</a:t>
            </a:r>
          </a:p>
        </p:txBody>
      </p:sp>
      <p:sp>
        <p:nvSpPr>
          <p:cNvPr id="11" name="Rectangle 10">
            <a:extLst>
              <a:ext uri="{FF2B5EF4-FFF2-40B4-BE49-F238E27FC236}">
                <a16:creationId xmlns:a16="http://schemas.microsoft.com/office/drawing/2014/main" id="{04270C4D-45E9-B948-85EB-B02CC1C1C39B}"/>
              </a:ext>
            </a:extLst>
          </p:cNvPr>
          <p:cNvSpPr/>
          <p:nvPr/>
        </p:nvSpPr>
        <p:spPr>
          <a:xfrm>
            <a:off x="6008156" y="1413630"/>
            <a:ext cx="886912" cy="5067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a:t>3</a:t>
            </a:r>
          </a:p>
        </p:txBody>
      </p:sp>
      <p:sp>
        <p:nvSpPr>
          <p:cNvPr id="12" name="Rectangle 11">
            <a:extLst>
              <a:ext uri="{FF2B5EF4-FFF2-40B4-BE49-F238E27FC236}">
                <a16:creationId xmlns:a16="http://schemas.microsoft.com/office/drawing/2014/main" id="{70DC935A-0F8E-9948-AB4E-B8321B8CFA53}"/>
              </a:ext>
            </a:extLst>
          </p:cNvPr>
          <p:cNvSpPr/>
          <p:nvPr/>
        </p:nvSpPr>
        <p:spPr>
          <a:xfrm>
            <a:off x="1470455" y="1413630"/>
            <a:ext cx="4073611" cy="646331"/>
          </a:xfrm>
          <a:prstGeom prst="rect">
            <a:avLst/>
          </a:prstGeom>
        </p:spPr>
        <p:txBody>
          <a:bodyPr wrap="square">
            <a:spAutoFit/>
          </a:bodyPr>
          <a:lstStyle/>
          <a:p>
            <a:pPr lvl="0">
              <a:spcBef>
                <a:spcPct val="0"/>
              </a:spcBef>
              <a:defRPr/>
            </a:pPr>
            <a:r>
              <a:rPr lang="en-US" sz="1800" b="1">
                <a:solidFill>
                  <a:sysClr val="windowText" lastClr="000000"/>
                </a:solidFill>
                <a:latin typeface="Verdana" pitchFamily="34" charset="0"/>
                <a:ea typeface="Verdana" pitchFamily="34" charset="0"/>
                <a:cs typeface="Verdana" pitchFamily="34" charset="0"/>
              </a:rPr>
              <a:t>Use </a:t>
            </a:r>
            <a:r>
              <a:rPr lang="en-US" sz="1800" b="1">
                <a:solidFill>
                  <a:schemeClr val="tx2"/>
                </a:solidFill>
                <a:latin typeface="Verdana" pitchFamily="34" charset="0"/>
                <a:ea typeface="Verdana" pitchFamily="34" charset="0"/>
                <a:cs typeface="Verdana" pitchFamily="34" charset="0"/>
              </a:rPr>
              <a:t>personas as strategy drivers</a:t>
            </a:r>
            <a:r>
              <a:rPr lang="en-US" sz="1800" b="1">
                <a:solidFill>
                  <a:sysClr val="windowText" lastClr="000000"/>
                </a:solidFill>
                <a:latin typeface="Verdana" pitchFamily="34" charset="0"/>
                <a:ea typeface="Verdana" pitchFamily="34" charset="0"/>
                <a:cs typeface="Verdana" pitchFamily="34" charset="0"/>
              </a:rPr>
              <a:t>, track their progress</a:t>
            </a:r>
            <a:endParaRPr lang="en-US" sz="1800">
              <a:solidFill>
                <a:schemeClr val="tx2"/>
              </a:solidFill>
              <a:latin typeface="Verdana" pitchFamily="34" charset="0"/>
              <a:ea typeface="Verdana" pitchFamily="34" charset="0"/>
              <a:cs typeface="Verdana" pitchFamily="34" charset="0"/>
            </a:endParaRPr>
          </a:p>
        </p:txBody>
      </p:sp>
      <p:sp>
        <p:nvSpPr>
          <p:cNvPr id="24" name="Title 3">
            <a:extLst>
              <a:ext uri="{FF2B5EF4-FFF2-40B4-BE49-F238E27FC236}">
                <a16:creationId xmlns:a16="http://schemas.microsoft.com/office/drawing/2014/main" id="{79CB2129-4C64-014F-9211-534BE47670DA}"/>
              </a:ext>
            </a:extLst>
          </p:cNvPr>
          <p:cNvSpPr txBox="1">
            <a:spLocks/>
          </p:cNvSpPr>
          <p:nvPr/>
        </p:nvSpPr>
        <p:spPr>
          <a:xfrm>
            <a:off x="445088" y="365203"/>
            <a:ext cx="9791112" cy="72008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400" b="1" kern="1200" baseline="0">
                <a:solidFill>
                  <a:schemeClr val="tx1"/>
                </a:solidFill>
                <a:latin typeface="Verdana" pitchFamily="34" charset="0"/>
                <a:ea typeface="Verdana" pitchFamily="34" charset="0"/>
                <a:cs typeface="Verdan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solidFill>
                  <a:sysClr val="windowText" lastClr="000000"/>
                </a:solidFill>
              </a:rPr>
              <a:t>The structured definition of KPI and Personas is the base to </a:t>
            </a:r>
            <a:r>
              <a:rPr lang="en-US">
                <a:solidFill>
                  <a:schemeClr val="tx2"/>
                </a:solidFill>
              </a:rPr>
              <a:t>structure experience-driven strategies</a:t>
            </a:r>
            <a:endParaRPr kumimoji="0" lang="en-US" sz="1800" b="0" i="0" u="none" strike="noStrike" kern="1200" cap="none" spc="0" normalizeH="0" baseline="0" noProof="0">
              <a:ln>
                <a:noFill/>
              </a:ln>
              <a:solidFill>
                <a:schemeClr val="tx2"/>
              </a:solidFill>
              <a:effectLst/>
              <a:uLnTx/>
              <a:uFillTx/>
            </a:endParaRPr>
          </a:p>
        </p:txBody>
      </p:sp>
      <p:grpSp>
        <p:nvGrpSpPr>
          <p:cNvPr id="40" name="Group 39">
            <a:extLst>
              <a:ext uri="{FF2B5EF4-FFF2-40B4-BE49-F238E27FC236}">
                <a16:creationId xmlns:a16="http://schemas.microsoft.com/office/drawing/2014/main" id="{053C9986-48DF-7C44-812F-E3EFDC174BE5}"/>
              </a:ext>
            </a:extLst>
          </p:cNvPr>
          <p:cNvGrpSpPr/>
          <p:nvPr/>
        </p:nvGrpSpPr>
        <p:grpSpPr>
          <a:xfrm>
            <a:off x="7081044" y="2169133"/>
            <a:ext cx="4704403" cy="3726961"/>
            <a:chOff x="7034550" y="2169133"/>
            <a:chExt cx="4704403" cy="3726961"/>
          </a:xfrm>
        </p:grpSpPr>
        <p:grpSp>
          <p:nvGrpSpPr>
            <p:cNvPr id="37" name="Group 36">
              <a:extLst>
                <a:ext uri="{FF2B5EF4-FFF2-40B4-BE49-F238E27FC236}">
                  <a16:creationId xmlns:a16="http://schemas.microsoft.com/office/drawing/2014/main" id="{A8E1F173-E94D-684C-BBAF-4B65FD599B4B}"/>
                </a:ext>
              </a:extLst>
            </p:cNvPr>
            <p:cNvGrpSpPr/>
            <p:nvPr/>
          </p:nvGrpSpPr>
          <p:grpSpPr>
            <a:xfrm>
              <a:off x="7034550" y="2169133"/>
              <a:ext cx="4704403" cy="3726961"/>
              <a:chOff x="6817578" y="2215627"/>
              <a:chExt cx="4704403" cy="3726961"/>
            </a:xfrm>
          </p:grpSpPr>
          <p:pic>
            <p:nvPicPr>
              <p:cNvPr id="23" name="Graphic 22" descr="Line arrow Clockwise curve">
                <a:extLst>
                  <a:ext uri="{FF2B5EF4-FFF2-40B4-BE49-F238E27FC236}">
                    <a16:creationId xmlns:a16="http://schemas.microsoft.com/office/drawing/2014/main" id="{11AAB47B-D7E4-C24D-80D8-75AB2D7317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200000">
                <a:off x="9029066" y="2215627"/>
                <a:ext cx="624548" cy="624548"/>
              </a:xfrm>
              <a:prstGeom prst="rect">
                <a:avLst/>
              </a:prstGeom>
            </p:spPr>
          </p:pic>
          <p:grpSp>
            <p:nvGrpSpPr>
              <p:cNvPr id="36" name="Group 35">
                <a:extLst>
                  <a:ext uri="{FF2B5EF4-FFF2-40B4-BE49-F238E27FC236}">
                    <a16:creationId xmlns:a16="http://schemas.microsoft.com/office/drawing/2014/main" id="{1FD057A9-F824-FB46-AC08-C4B0F157DA70}"/>
                  </a:ext>
                </a:extLst>
              </p:cNvPr>
              <p:cNvGrpSpPr/>
              <p:nvPr/>
            </p:nvGrpSpPr>
            <p:grpSpPr>
              <a:xfrm>
                <a:off x="6817578" y="2514600"/>
                <a:ext cx="4704403" cy="3427988"/>
                <a:chOff x="6817578" y="2514600"/>
                <a:chExt cx="4704403" cy="3427988"/>
              </a:xfrm>
            </p:grpSpPr>
            <p:sp>
              <p:nvSpPr>
                <p:cNvPr id="4" name="Oval 3">
                  <a:extLst>
                    <a:ext uri="{FF2B5EF4-FFF2-40B4-BE49-F238E27FC236}">
                      <a16:creationId xmlns:a16="http://schemas.microsoft.com/office/drawing/2014/main" id="{E621216B-8576-3F46-8304-AB20AF3A98FE}"/>
                    </a:ext>
                  </a:extLst>
                </p:cNvPr>
                <p:cNvSpPr/>
                <p:nvPr/>
              </p:nvSpPr>
              <p:spPr>
                <a:xfrm>
                  <a:off x="8151100" y="2514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a:t>Set</a:t>
                  </a:r>
                </a:p>
                <a:p>
                  <a:pPr algn="ctr"/>
                  <a:r>
                    <a:rPr lang="en-US" sz="1000"/>
                    <a:t>population</a:t>
                  </a:r>
                </a:p>
                <a:p>
                  <a:pPr algn="ctr"/>
                  <a:r>
                    <a:rPr lang="en-US" sz="1000" b="1"/>
                    <a:t>(personas)</a:t>
                  </a:r>
                  <a:endParaRPr lang="en-US" sz="1000"/>
                </a:p>
                <a:p>
                  <a:pPr algn="ctr"/>
                  <a:r>
                    <a:rPr lang="en-US" sz="1000"/>
                    <a:t>in scope</a:t>
                  </a:r>
                </a:p>
              </p:txBody>
            </p:sp>
            <p:sp>
              <p:nvSpPr>
                <p:cNvPr id="17" name="Oval 16">
                  <a:extLst>
                    <a:ext uri="{FF2B5EF4-FFF2-40B4-BE49-F238E27FC236}">
                      <a16:creationId xmlns:a16="http://schemas.microsoft.com/office/drawing/2014/main" id="{6489A8FE-76B0-354D-836F-D48689CA2046}"/>
                    </a:ext>
                  </a:extLst>
                </p:cNvPr>
                <p:cNvSpPr/>
                <p:nvPr/>
              </p:nvSpPr>
              <p:spPr>
                <a:xfrm>
                  <a:off x="9546865" y="2514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a:t>Set</a:t>
                  </a:r>
                </a:p>
                <a:p>
                  <a:pPr algn="ctr"/>
                  <a:r>
                    <a:rPr lang="en-US" sz="1000" b="1"/>
                    <a:t>KPI</a:t>
                  </a:r>
                </a:p>
                <a:p>
                  <a:pPr algn="ctr"/>
                  <a:r>
                    <a:rPr lang="en-US" sz="1000"/>
                    <a:t>scope</a:t>
                  </a:r>
                </a:p>
              </p:txBody>
            </p:sp>
            <p:sp>
              <p:nvSpPr>
                <p:cNvPr id="18" name="Oval 17">
                  <a:extLst>
                    <a:ext uri="{FF2B5EF4-FFF2-40B4-BE49-F238E27FC236}">
                      <a16:creationId xmlns:a16="http://schemas.microsoft.com/office/drawing/2014/main" id="{475CBD34-A43A-CB4A-846C-BBC4FBA3E116}"/>
                    </a:ext>
                  </a:extLst>
                </p:cNvPr>
                <p:cNvSpPr/>
                <p:nvPr/>
              </p:nvSpPr>
              <p:spPr>
                <a:xfrm>
                  <a:off x="10607581" y="34290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a:t>Set </a:t>
                  </a:r>
                  <a:r>
                    <a:rPr lang="en-US" sz="1000" b="1"/>
                    <a:t>start</a:t>
                  </a:r>
                </a:p>
                <a:p>
                  <a:pPr algn="ctr"/>
                  <a:r>
                    <a:rPr lang="en-US" sz="1000" b="1"/>
                    <a:t>date</a:t>
                  </a:r>
                </a:p>
                <a:p>
                  <a:pPr algn="ctr"/>
                  <a:r>
                    <a:rPr lang="en-US" sz="1000"/>
                    <a:t>(baseline)</a:t>
                  </a:r>
                </a:p>
              </p:txBody>
            </p:sp>
            <p:sp>
              <p:nvSpPr>
                <p:cNvPr id="19" name="Oval 18">
                  <a:extLst>
                    <a:ext uri="{FF2B5EF4-FFF2-40B4-BE49-F238E27FC236}">
                      <a16:creationId xmlns:a16="http://schemas.microsoft.com/office/drawing/2014/main" id="{5485BC24-96F6-B94A-B71E-A403E07F7EC1}"/>
                    </a:ext>
                  </a:extLst>
                </p:cNvPr>
                <p:cNvSpPr/>
                <p:nvPr/>
              </p:nvSpPr>
              <p:spPr>
                <a:xfrm>
                  <a:off x="9941154" y="4568402"/>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a:t>Set </a:t>
                  </a:r>
                  <a:r>
                    <a:rPr lang="en-US" sz="1000" b="1"/>
                    <a:t>targets</a:t>
                  </a:r>
                </a:p>
                <a:p>
                  <a:pPr algn="ctr"/>
                  <a:r>
                    <a:rPr lang="en-US" sz="1000"/>
                    <a:t>(date +</a:t>
                  </a:r>
                </a:p>
                <a:p>
                  <a:pPr algn="ctr"/>
                  <a:r>
                    <a:rPr lang="en-US" sz="1000"/>
                    <a:t>Values)</a:t>
                  </a:r>
                </a:p>
              </p:txBody>
            </p:sp>
            <p:sp>
              <p:nvSpPr>
                <p:cNvPr id="20" name="Oval 19">
                  <a:extLst>
                    <a:ext uri="{FF2B5EF4-FFF2-40B4-BE49-F238E27FC236}">
                      <a16:creationId xmlns:a16="http://schemas.microsoft.com/office/drawing/2014/main" id="{C30E9AE8-5014-FB46-84CF-026ED6A8F928}"/>
                    </a:ext>
                  </a:extLst>
                </p:cNvPr>
                <p:cNvSpPr/>
                <p:nvPr/>
              </p:nvSpPr>
              <p:spPr>
                <a:xfrm>
                  <a:off x="8608300" y="4853414"/>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a:t>Calculate</a:t>
                  </a:r>
                </a:p>
                <a:p>
                  <a:pPr algn="ctr"/>
                  <a:r>
                    <a:rPr lang="en-US" sz="1000" b="1"/>
                    <a:t>Expected</a:t>
                  </a:r>
                </a:p>
                <a:p>
                  <a:pPr algn="ctr"/>
                  <a:r>
                    <a:rPr lang="en-US" sz="1000" b="1"/>
                    <a:t>Impact</a:t>
                  </a:r>
                </a:p>
              </p:txBody>
            </p:sp>
            <p:grpSp>
              <p:nvGrpSpPr>
                <p:cNvPr id="16" name="Group 15">
                  <a:extLst>
                    <a:ext uri="{FF2B5EF4-FFF2-40B4-BE49-F238E27FC236}">
                      <a16:creationId xmlns:a16="http://schemas.microsoft.com/office/drawing/2014/main" id="{94FDEA3E-D3B3-634B-92BF-C46B0F2B58B3}"/>
                    </a:ext>
                  </a:extLst>
                </p:cNvPr>
                <p:cNvGrpSpPr/>
                <p:nvPr/>
              </p:nvGrpSpPr>
              <p:grpSpPr>
                <a:xfrm>
                  <a:off x="6817578" y="3429000"/>
                  <a:ext cx="1658652" cy="1424414"/>
                  <a:chOff x="6270549" y="3830826"/>
                  <a:chExt cx="1658652" cy="1424414"/>
                </a:xfrm>
              </p:grpSpPr>
              <p:pic>
                <p:nvPicPr>
                  <p:cNvPr id="2" name="Picture 1">
                    <a:extLst>
                      <a:ext uri="{FF2B5EF4-FFF2-40B4-BE49-F238E27FC236}">
                        <a16:creationId xmlns:a16="http://schemas.microsoft.com/office/drawing/2014/main" id="{41A72E18-7149-B547-8813-F2D9BC4D5479}"/>
                      </a:ext>
                    </a:extLst>
                  </p:cNvPr>
                  <p:cNvPicPr>
                    <a:picLocks noChangeAspect="1"/>
                  </p:cNvPicPr>
                  <p:nvPr/>
                </p:nvPicPr>
                <p:blipFill>
                  <a:blip r:embed="rId4"/>
                  <a:stretch>
                    <a:fillRect/>
                  </a:stretch>
                </p:blipFill>
                <p:spPr>
                  <a:xfrm>
                    <a:off x="6270549" y="3830826"/>
                    <a:ext cx="1488505" cy="1106837"/>
                  </a:xfrm>
                  <a:prstGeom prst="rect">
                    <a:avLst/>
                  </a:prstGeom>
                </p:spPr>
              </p:pic>
              <p:sp>
                <p:nvSpPr>
                  <p:cNvPr id="21" name="Oval 20">
                    <a:extLst>
                      <a:ext uri="{FF2B5EF4-FFF2-40B4-BE49-F238E27FC236}">
                        <a16:creationId xmlns:a16="http://schemas.microsoft.com/office/drawing/2014/main" id="{C17D73AB-9FA5-914A-8E4E-FFAFC3302076}"/>
                      </a:ext>
                    </a:extLst>
                  </p:cNvPr>
                  <p:cNvSpPr/>
                  <p:nvPr/>
                </p:nvSpPr>
                <p:spPr>
                  <a:xfrm>
                    <a:off x="7014801" y="434084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b="1"/>
                      <a:t>Track</a:t>
                    </a:r>
                  </a:p>
                </p:txBody>
              </p:sp>
            </p:grpSp>
            <p:pic>
              <p:nvPicPr>
                <p:cNvPr id="25" name="Graphic 24" descr="Line arrow Clockwise curve">
                  <a:extLst>
                    <a:ext uri="{FF2B5EF4-FFF2-40B4-BE49-F238E27FC236}">
                      <a16:creationId xmlns:a16="http://schemas.microsoft.com/office/drawing/2014/main" id="{A28D30BA-1FB6-9842-9C0D-77E6763C38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873212">
                  <a:off x="10496786" y="2788306"/>
                  <a:ext cx="624548" cy="624548"/>
                </a:xfrm>
                <a:prstGeom prst="rect">
                  <a:avLst/>
                </a:prstGeom>
              </p:spPr>
            </p:pic>
            <p:pic>
              <p:nvPicPr>
                <p:cNvPr id="26" name="Graphic 25" descr="Line arrow Clockwise curve">
                  <a:extLst>
                    <a:ext uri="{FF2B5EF4-FFF2-40B4-BE49-F238E27FC236}">
                      <a16:creationId xmlns:a16="http://schemas.microsoft.com/office/drawing/2014/main" id="{3659606E-3684-9F4B-A10A-C9EB8E62E5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272012">
                  <a:off x="10834837" y="4436798"/>
                  <a:ext cx="624548" cy="624548"/>
                </a:xfrm>
                <a:prstGeom prst="rect">
                  <a:avLst/>
                </a:prstGeom>
              </p:spPr>
            </p:pic>
            <p:pic>
              <p:nvPicPr>
                <p:cNvPr id="27" name="Graphic 26" descr="Line arrow Clockwise curve">
                  <a:extLst>
                    <a:ext uri="{FF2B5EF4-FFF2-40B4-BE49-F238E27FC236}">
                      <a16:creationId xmlns:a16="http://schemas.microsoft.com/office/drawing/2014/main" id="{F8AA0BAB-E0B9-D242-84C4-90A922D921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7259343">
                  <a:off x="9513924" y="5318040"/>
                  <a:ext cx="624548" cy="624548"/>
                </a:xfrm>
                <a:prstGeom prst="rect">
                  <a:avLst/>
                </a:prstGeom>
              </p:spPr>
            </p:pic>
            <p:pic>
              <p:nvPicPr>
                <p:cNvPr id="28" name="Graphic 27" descr="Line arrow Clockwise curve">
                  <a:extLst>
                    <a:ext uri="{FF2B5EF4-FFF2-40B4-BE49-F238E27FC236}">
                      <a16:creationId xmlns:a16="http://schemas.microsoft.com/office/drawing/2014/main" id="{DEFA45EE-43FE-8248-8351-FA1E096940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363549">
                  <a:off x="7906729" y="4844907"/>
                  <a:ext cx="624548" cy="624548"/>
                </a:xfrm>
                <a:prstGeom prst="rect">
                  <a:avLst/>
                </a:prstGeom>
              </p:spPr>
            </p:pic>
            <p:pic>
              <p:nvPicPr>
                <p:cNvPr id="29" name="Graphic 28" descr="Line arrow Clockwise curve">
                  <a:extLst>
                    <a:ext uri="{FF2B5EF4-FFF2-40B4-BE49-F238E27FC236}">
                      <a16:creationId xmlns:a16="http://schemas.microsoft.com/office/drawing/2014/main" id="{BB8D23EE-B10B-734C-BBBD-D5FF4663C0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278689" y="3450058"/>
                  <a:ext cx="624548" cy="624548"/>
                </a:xfrm>
                <a:prstGeom prst="rect">
                  <a:avLst/>
                </a:prstGeom>
              </p:spPr>
            </p:pic>
            <p:pic>
              <p:nvPicPr>
                <p:cNvPr id="31" name="Graphic 30" descr="Line arrow Rotate left">
                  <a:extLst>
                    <a:ext uri="{FF2B5EF4-FFF2-40B4-BE49-F238E27FC236}">
                      <a16:creationId xmlns:a16="http://schemas.microsoft.com/office/drawing/2014/main" id="{3E1FD3F0-5597-8945-96D6-B3F124C1F0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722848" flipV="1">
                  <a:off x="8297785" y="4114706"/>
                  <a:ext cx="687003" cy="687003"/>
                </a:xfrm>
                <a:prstGeom prst="rect">
                  <a:avLst/>
                </a:prstGeom>
              </p:spPr>
            </p:pic>
            <p:sp>
              <p:nvSpPr>
                <p:cNvPr id="35" name="Oval 34">
                  <a:extLst>
                    <a:ext uri="{FF2B5EF4-FFF2-40B4-BE49-F238E27FC236}">
                      <a16:creationId xmlns:a16="http://schemas.microsoft.com/office/drawing/2014/main" id="{9BF1011A-4018-334C-A887-B43CCAE21C18}"/>
                    </a:ext>
                  </a:extLst>
                </p:cNvPr>
                <p:cNvSpPr/>
                <p:nvPr/>
              </p:nvSpPr>
              <p:spPr>
                <a:xfrm>
                  <a:off x="8691836" y="4060460"/>
                  <a:ext cx="516155" cy="51615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b="1">
                      <a:solidFill>
                        <a:schemeClr val="tx1"/>
                      </a:solidFill>
                    </a:rPr>
                    <a:t>Act</a:t>
                  </a:r>
                </a:p>
              </p:txBody>
            </p:sp>
          </p:grpSp>
        </p:grpSp>
        <p:pic>
          <p:nvPicPr>
            <p:cNvPr id="39" name="Graphic 38" descr="Chevron arrows">
              <a:extLst>
                <a:ext uri="{FF2B5EF4-FFF2-40B4-BE49-F238E27FC236}">
                  <a16:creationId xmlns:a16="http://schemas.microsoft.com/office/drawing/2014/main" id="{5518924A-91A0-7A41-90AF-31F6BB3C63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2400" y="2647209"/>
              <a:ext cx="516155" cy="516155"/>
            </a:xfrm>
            <a:prstGeom prst="rect">
              <a:avLst/>
            </a:prstGeom>
          </p:spPr>
        </p:pic>
      </p:grpSp>
      <p:pic>
        <p:nvPicPr>
          <p:cNvPr id="43" name="Picture 42">
            <a:extLst>
              <a:ext uri="{FF2B5EF4-FFF2-40B4-BE49-F238E27FC236}">
                <a16:creationId xmlns:a16="http://schemas.microsoft.com/office/drawing/2014/main" id="{1361E783-C836-C446-9D47-982716B0B8B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60619" y="2131484"/>
            <a:ext cx="2355263" cy="4258277"/>
          </a:xfrm>
          <a:prstGeom prst="rect">
            <a:avLst/>
          </a:prstGeom>
        </p:spPr>
      </p:pic>
      <p:sp>
        <p:nvSpPr>
          <p:cNvPr id="44" name="TextBox 43">
            <a:extLst>
              <a:ext uri="{FF2B5EF4-FFF2-40B4-BE49-F238E27FC236}">
                <a16:creationId xmlns:a16="http://schemas.microsoft.com/office/drawing/2014/main" id="{A3058176-21C2-6D4B-839B-E26C4C3B1065}"/>
              </a:ext>
            </a:extLst>
          </p:cNvPr>
          <p:cNvSpPr txBox="1"/>
          <p:nvPr/>
        </p:nvSpPr>
        <p:spPr>
          <a:xfrm>
            <a:off x="4413174" y="2846108"/>
            <a:ext cx="1394818" cy="461665"/>
          </a:xfrm>
          <a:prstGeom prst="rect">
            <a:avLst/>
          </a:prstGeom>
          <a:noFill/>
        </p:spPr>
        <p:txBody>
          <a:bodyPr wrap="square" rtlCol="0">
            <a:spAutoFit/>
          </a:bodyPr>
          <a:lstStyle/>
          <a:p>
            <a:r>
              <a:rPr lang="en-US" sz="1200">
                <a:latin typeface="Montserrat" pitchFamily="2" charset="77"/>
              </a:rPr>
              <a:t>See overall evolution</a:t>
            </a:r>
          </a:p>
        </p:txBody>
      </p:sp>
      <p:sp>
        <p:nvSpPr>
          <p:cNvPr id="45" name="TextBox 44">
            <a:extLst>
              <a:ext uri="{FF2B5EF4-FFF2-40B4-BE49-F238E27FC236}">
                <a16:creationId xmlns:a16="http://schemas.microsoft.com/office/drawing/2014/main" id="{A0130FF6-2779-EC40-B951-0F3497F33526}"/>
              </a:ext>
            </a:extLst>
          </p:cNvPr>
          <p:cNvSpPr txBox="1"/>
          <p:nvPr/>
        </p:nvSpPr>
        <p:spPr>
          <a:xfrm>
            <a:off x="977070" y="3858991"/>
            <a:ext cx="1292110" cy="461665"/>
          </a:xfrm>
          <a:prstGeom prst="rect">
            <a:avLst/>
          </a:prstGeom>
          <a:noFill/>
        </p:spPr>
        <p:txBody>
          <a:bodyPr wrap="square" rtlCol="0">
            <a:spAutoFit/>
          </a:bodyPr>
          <a:lstStyle/>
          <a:p>
            <a:pPr algn="r"/>
            <a:r>
              <a:rPr lang="en-US" sz="1200">
                <a:latin typeface="Montserrat" pitchFamily="2" charset="77"/>
              </a:rPr>
              <a:t>Track by persona</a:t>
            </a:r>
          </a:p>
        </p:txBody>
      </p:sp>
      <p:sp>
        <p:nvSpPr>
          <p:cNvPr id="46" name="TextBox 45">
            <a:extLst>
              <a:ext uri="{FF2B5EF4-FFF2-40B4-BE49-F238E27FC236}">
                <a16:creationId xmlns:a16="http://schemas.microsoft.com/office/drawing/2014/main" id="{9DF131BE-C5AE-9346-8CF9-7015607D2CF5}"/>
              </a:ext>
            </a:extLst>
          </p:cNvPr>
          <p:cNvSpPr txBox="1"/>
          <p:nvPr/>
        </p:nvSpPr>
        <p:spPr>
          <a:xfrm>
            <a:off x="736439" y="4631525"/>
            <a:ext cx="1532741" cy="646331"/>
          </a:xfrm>
          <a:prstGeom prst="rect">
            <a:avLst/>
          </a:prstGeom>
          <a:noFill/>
        </p:spPr>
        <p:txBody>
          <a:bodyPr wrap="square" rtlCol="0">
            <a:spAutoFit/>
          </a:bodyPr>
          <a:lstStyle/>
          <a:p>
            <a:pPr algn="r"/>
            <a:r>
              <a:rPr lang="en-US" sz="1200">
                <a:latin typeface="Montserrat" pitchFamily="2" charset="77"/>
              </a:rPr>
              <a:t>Follow by strategic initiative</a:t>
            </a:r>
          </a:p>
        </p:txBody>
      </p:sp>
      <p:sp>
        <p:nvSpPr>
          <p:cNvPr id="47" name="TextBox 46">
            <a:extLst>
              <a:ext uri="{FF2B5EF4-FFF2-40B4-BE49-F238E27FC236}">
                <a16:creationId xmlns:a16="http://schemas.microsoft.com/office/drawing/2014/main" id="{A3BF53FB-5659-2440-8494-64505C0ABFA3}"/>
              </a:ext>
            </a:extLst>
          </p:cNvPr>
          <p:cNvSpPr txBox="1"/>
          <p:nvPr/>
        </p:nvSpPr>
        <p:spPr>
          <a:xfrm>
            <a:off x="4416735" y="4811271"/>
            <a:ext cx="1532741" cy="646331"/>
          </a:xfrm>
          <a:prstGeom prst="rect">
            <a:avLst/>
          </a:prstGeom>
          <a:noFill/>
        </p:spPr>
        <p:txBody>
          <a:bodyPr wrap="square" rtlCol="0">
            <a:spAutoFit/>
          </a:bodyPr>
          <a:lstStyle/>
          <a:p>
            <a:r>
              <a:rPr lang="en-US" sz="1200">
                <a:latin typeface="Montserrat" pitchFamily="2" charset="77"/>
              </a:rPr>
              <a:t>See link to framework drivers </a:t>
            </a:r>
          </a:p>
        </p:txBody>
      </p:sp>
      <p:cxnSp>
        <p:nvCxnSpPr>
          <p:cNvPr id="49" name="Straight Arrow Connector 48">
            <a:extLst>
              <a:ext uri="{FF2B5EF4-FFF2-40B4-BE49-F238E27FC236}">
                <a16:creationId xmlns:a16="http://schemas.microsoft.com/office/drawing/2014/main" id="{E8FEC04D-71D3-0D4D-A2B1-7DFB604D47E0}"/>
              </a:ext>
            </a:extLst>
          </p:cNvPr>
          <p:cNvCxnSpPr>
            <a:cxnSpLocks/>
          </p:cNvCxnSpPr>
          <p:nvPr/>
        </p:nvCxnSpPr>
        <p:spPr>
          <a:xfrm flipV="1">
            <a:off x="3683572" y="3076940"/>
            <a:ext cx="729602" cy="45980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148AABA-0DDF-9047-B7A7-8BBE974CD3EF}"/>
              </a:ext>
            </a:extLst>
          </p:cNvPr>
          <p:cNvCxnSpPr>
            <a:cxnSpLocks/>
            <a:endCxn id="45" idx="3"/>
          </p:cNvCxnSpPr>
          <p:nvPr/>
        </p:nvCxnSpPr>
        <p:spPr>
          <a:xfrm flipH="1">
            <a:off x="2269180" y="4037716"/>
            <a:ext cx="366903" cy="5210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D56B4EC-29E0-8847-836B-7BDFC4EF7FB4}"/>
              </a:ext>
            </a:extLst>
          </p:cNvPr>
          <p:cNvCxnSpPr>
            <a:cxnSpLocks/>
            <a:endCxn id="47" idx="1"/>
          </p:cNvCxnSpPr>
          <p:nvPr/>
        </p:nvCxnSpPr>
        <p:spPr>
          <a:xfrm>
            <a:off x="3711097" y="4723516"/>
            <a:ext cx="705638" cy="410921"/>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6846281-482F-2645-9368-B89F830C10E3}"/>
              </a:ext>
            </a:extLst>
          </p:cNvPr>
          <p:cNvCxnSpPr>
            <a:cxnSpLocks/>
            <a:endCxn id="46" idx="3"/>
          </p:cNvCxnSpPr>
          <p:nvPr/>
        </p:nvCxnSpPr>
        <p:spPr>
          <a:xfrm flipH="1">
            <a:off x="2269180" y="4953765"/>
            <a:ext cx="366903" cy="926"/>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2249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ki448Vg0SWyI6Ff0P41JtA"/>
</p:tagLst>
</file>

<file path=ppt/theme/theme1.xml><?xml version="1.0" encoding="utf-8"?>
<a:theme xmlns:a="http://schemas.openxmlformats.org/drawingml/2006/main" name="Atos v4.0">
  <a:themeElements>
    <a:clrScheme name="Atos Theme">
      <a:dk1>
        <a:sysClr val="windowText" lastClr="000000"/>
      </a:dk1>
      <a:lt1>
        <a:sysClr val="window" lastClr="FFFFFF"/>
      </a:lt1>
      <a:dk2>
        <a:srgbClr val="0066A1"/>
      </a:dk2>
      <a:lt2>
        <a:srgbClr val="829DC7"/>
      </a:lt2>
      <a:accent1>
        <a:srgbClr val="0066A1"/>
      </a:accent1>
      <a:accent2>
        <a:srgbClr val="829DC7"/>
      </a:accent2>
      <a:accent3>
        <a:srgbClr val="000000"/>
      </a:accent3>
      <a:accent4>
        <a:srgbClr val="808080"/>
      </a:accent4>
      <a:accent5>
        <a:srgbClr val="FFFFFF"/>
      </a:accent5>
      <a:accent6>
        <a:srgbClr val="BFBFBF"/>
      </a:accent6>
      <a:hlink>
        <a:srgbClr val="0066A1"/>
      </a:hlink>
      <a:folHlink>
        <a:srgbClr val="829DC7"/>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tos v4.0">
  <a:themeElements>
    <a:clrScheme name="Atos Theme">
      <a:dk1>
        <a:sysClr val="windowText" lastClr="000000"/>
      </a:dk1>
      <a:lt1>
        <a:sysClr val="window" lastClr="FFFFFF"/>
      </a:lt1>
      <a:dk2>
        <a:srgbClr val="0066A1"/>
      </a:dk2>
      <a:lt2>
        <a:srgbClr val="829DC7"/>
      </a:lt2>
      <a:accent1>
        <a:srgbClr val="0066A1"/>
      </a:accent1>
      <a:accent2>
        <a:srgbClr val="829DC7"/>
      </a:accent2>
      <a:accent3>
        <a:srgbClr val="000000"/>
      </a:accent3>
      <a:accent4>
        <a:srgbClr val="808080"/>
      </a:accent4>
      <a:accent5>
        <a:srgbClr val="FFFFFF"/>
      </a:accent5>
      <a:accent6>
        <a:srgbClr val="BFBFBF"/>
      </a:accent6>
      <a:hlink>
        <a:srgbClr val="0066A1"/>
      </a:hlink>
      <a:folHlink>
        <a:srgbClr val="829DC7"/>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tos v4.0">
  <a:themeElements>
    <a:clrScheme name="Atos Theme">
      <a:dk1>
        <a:sysClr val="windowText" lastClr="000000"/>
      </a:dk1>
      <a:lt1>
        <a:sysClr val="window" lastClr="FFFFFF"/>
      </a:lt1>
      <a:dk2>
        <a:srgbClr val="0066A1"/>
      </a:dk2>
      <a:lt2>
        <a:srgbClr val="829DC7"/>
      </a:lt2>
      <a:accent1>
        <a:srgbClr val="0066A1"/>
      </a:accent1>
      <a:accent2>
        <a:srgbClr val="829DC7"/>
      </a:accent2>
      <a:accent3>
        <a:srgbClr val="000000"/>
      </a:accent3>
      <a:accent4>
        <a:srgbClr val="808080"/>
      </a:accent4>
      <a:accent5>
        <a:srgbClr val="FFFFFF"/>
      </a:accent5>
      <a:accent6>
        <a:srgbClr val="BFBFBF"/>
      </a:accent6>
      <a:hlink>
        <a:srgbClr val="0066A1"/>
      </a:hlink>
      <a:folHlink>
        <a:srgbClr val="829DC7"/>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 - Atos05_13">
  <a:themeElements>
    <a:clrScheme name="Atos Theme">
      <a:dk1>
        <a:sysClr val="windowText" lastClr="000000"/>
      </a:dk1>
      <a:lt1>
        <a:sysClr val="window" lastClr="FFFFFF"/>
      </a:lt1>
      <a:dk2>
        <a:srgbClr val="0066A1"/>
      </a:dk2>
      <a:lt2>
        <a:srgbClr val="829DC7"/>
      </a:lt2>
      <a:accent1>
        <a:srgbClr val="0066A1"/>
      </a:accent1>
      <a:accent2>
        <a:srgbClr val="829DC7"/>
      </a:accent2>
      <a:accent3>
        <a:srgbClr val="000000"/>
      </a:accent3>
      <a:accent4>
        <a:srgbClr val="808080"/>
      </a:accent4>
      <a:accent5>
        <a:srgbClr val="FFFFFF"/>
      </a:accent5>
      <a:accent6>
        <a:srgbClr val="BFBFBF"/>
      </a:accent6>
      <a:hlink>
        <a:srgbClr val="0066A1"/>
      </a:hlink>
      <a:folHlink>
        <a:srgbClr val="829DC7"/>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Atos v4.0">
  <a:themeElements>
    <a:clrScheme name="Custom 1">
      <a:dk1>
        <a:sysClr val="windowText" lastClr="000000"/>
      </a:dk1>
      <a:lt1>
        <a:sysClr val="window" lastClr="FFFFFF"/>
      </a:lt1>
      <a:dk2>
        <a:srgbClr val="0066A1"/>
      </a:dk2>
      <a:lt2>
        <a:srgbClr val="FFFFFF"/>
      </a:lt2>
      <a:accent1>
        <a:srgbClr val="0066A1"/>
      </a:accent1>
      <a:accent2>
        <a:srgbClr val="0089C4"/>
      </a:accent2>
      <a:accent3>
        <a:srgbClr val="00AFD8"/>
      </a:accent3>
      <a:accent4>
        <a:srgbClr val="0066A1"/>
      </a:accent4>
      <a:accent5>
        <a:srgbClr val="0089C4"/>
      </a:accent5>
      <a:accent6>
        <a:srgbClr val="0066A1"/>
      </a:accent6>
      <a:hlink>
        <a:srgbClr val="0066A1"/>
      </a:hlink>
      <a:folHlink>
        <a:srgbClr val="00AFD8"/>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Atos Primary Color Atos Blue">
      <a:srgbClr val="0066A1"/>
    </a:custClr>
    <a:custClr name="Atos Primary Color White">
      <a:srgbClr val="FFFFFF"/>
    </a:custClr>
    <a:custClr name="Atos Primary Color Grey">
      <a:srgbClr val="808080"/>
    </a:custClr>
    <a:custClr name="Atos Primary Color Black">
      <a:srgbClr val="000000"/>
    </a:custClr>
    <a:custClr name="Atos Secondary Color Orange">
      <a:srgbClr val="FA6119"/>
    </a:custClr>
    <a:custClr name="Atos Secondary Color Yellow">
      <a:srgbClr val="9E9500"/>
    </a:custClr>
    <a:custClr name="Atos Secondary Color Dark purple">
      <a:srgbClr val="6639B7"/>
    </a:custClr>
    <a:custClr name="Atos Secondary Color Light purple">
      <a:srgbClr val="A626AA"/>
    </a:custClr>
    <a:custClr name="Atos Secondary Color Teal">
      <a:srgbClr val="00A59C"/>
    </a:custClr>
    <a:custClr name="Atos Complementary Color Green">
      <a:srgbClr val="3F9C35"/>
    </a:custClr>
    <a:custClr name="Atos Complementary Color Pink">
      <a:srgbClr val="D71F85"/>
    </a:custClr>
    <a:custClr name="Atos Complementary Color Dark grey">
      <a:srgbClr val="898D8D"/>
    </a:custClr>
    <a:custClr name="Atos Complementary Color Light blue">
      <a:srgbClr val="00AFD8"/>
    </a:custClr>
    <a:custClr name="Atos Complementary Color Blue">
      <a:srgbClr val="0089C4"/>
    </a:custClr>
  </a:custClrLst>
</a:theme>
</file>

<file path=ppt/theme/theme6.xml><?xml version="1.0" encoding="utf-8"?>
<a:theme xmlns:a="http://schemas.openxmlformats.org/drawingml/2006/main" name="4_Atos v4.0">
  <a:themeElements>
    <a:clrScheme name="Custom 1">
      <a:dk1>
        <a:sysClr val="windowText" lastClr="000000"/>
      </a:dk1>
      <a:lt1>
        <a:sysClr val="window" lastClr="FFFFFF"/>
      </a:lt1>
      <a:dk2>
        <a:srgbClr val="0066A1"/>
      </a:dk2>
      <a:lt2>
        <a:srgbClr val="FFFFFF"/>
      </a:lt2>
      <a:accent1>
        <a:srgbClr val="0066A1"/>
      </a:accent1>
      <a:accent2>
        <a:srgbClr val="0089C4"/>
      </a:accent2>
      <a:accent3>
        <a:srgbClr val="00AFD8"/>
      </a:accent3>
      <a:accent4>
        <a:srgbClr val="0066A1"/>
      </a:accent4>
      <a:accent5>
        <a:srgbClr val="0089C4"/>
      </a:accent5>
      <a:accent6>
        <a:srgbClr val="0066A1"/>
      </a:accent6>
      <a:hlink>
        <a:srgbClr val="0066A1"/>
      </a:hlink>
      <a:folHlink>
        <a:srgbClr val="00AFD8"/>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Atos Primary Color Atos Blue">
      <a:srgbClr val="0066A1"/>
    </a:custClr>
    <a:custClr name="Atos Primary Color White">
      <a:srgbClr val="FFFFFF"/>
    </a:custClr>
    <a:custClr name="Atos Primary Color Grey">
      <a:srgbClr val="808080"/>
    </a:custClr>
    <a:custClr name="Atos Primary Color Black">
      <a:srgbClr val="000000"/>
    </a:custClr>
    <a:custClr name="Atos Secondary Color Orange">
      <a:srgbClr val="FA6119"/>
    </a:custClr>
    <a:custClr name="Atos Secondary Color Yellow">
      <a:srgbClr val="9E9500"/>
    </a:custClr>
    <a:custClr name="Atos Secondary Color Dark purple">
      <a:srgbClr val="6639B7"/>
    </a:custClr>
    <a:custClr name="Atos Secondary Color Light purple">
      <a:srgbClr val="A626AA"/>
    </a:custClr>
    <a:custClr name="Atos Secondary Color Teal">
      <a:srgbClr val="00A59C"/>
    </a:custClr>
    <a:custClr name="Atos Complementary Color Green">
      <a:srgbClr val="3F9C35"/>
    </a:custClr>
    <a:custClr name="Atos Complementary Color Pink">
      <a:srgbClr val="D71F85"/>
    </a:custClr>
    <a:custClr name="Atos Complementary Color Dark grey">
      <a:srgbClr val="898D8D"/>
    </a:custClr>
    <a:custClr name="Atos Complementary Color Light blue">
      <a:srgbClr val="00AFD8"/>
    </a:custClr>
    <a:custClr name="Atos Complementary Color Blue">
      <a:srgbClr val="0089C4"/>
    </a:custClr>
  </a:custClrLst>
  <a:extLst>
    <a:ext uri="{05A4C25C-085E-4340-85A3-A5531E510DB2}">
      <thm15:themeFamily xmlns:thm15="http://schemas.microsoft.com/office/thememl/2012/main" name="Presentation2" id="{454761DA-EA54-47AD-9C3E-7E18D2A5A2E0}" vid="{3E1401D2-FD6D-4DAE-BA68-DDE092D42B50}"/>
    </a:ext>
  </a:extLst>
</a:theme>
</file>

<file path=ppt/theme/theme7.xml><?xml version="1.0" encoding="utf-8"?>
<a:theme xmlns:a="http://schemas.openxmlformats.org/drawingml/2006/main" name="5_Atos v4.0">
  <a:themeElements>
    <a:clrScheme name="Atos Theme">
      <a:dk1>
        <a:sysClr val="windowText" lastClr="000000"/>
      </a:dk1>
      <a:lt1>
        <a:sysClr val="window" lastClr="FFFFFF"/>
      </a:lt1>
      <a:dk2>
        <a:srgbClr val="0066A1"/>
      </a:dk2>
      <a:lt2>
        <a:srgbClr val="829DC7"/>
      </a:lt2>
      <a:accent1>
        <a:srgbClr val="0066A1"/>
      </a:accent1>
      <a:accent2>
        <a:srgbClr val="829DC7"/>
      </a:accent2>
      <a:accent3>
        <a:srgbClr val="000000"/>
      </a:accent3>
      <a:accent4>
        <a:srgbClr val="808080"/>
      </a:accent4>
      <a:accent5>
        <a:srgbClr val="FFFFFF"/>
      </a:accent5>
      <a:accent6>
        <a:srgbClr val="BFBFBF"/>
      </a:accent6>
      <a:hlink>
        <a:srgbClr val="0066A1"/>
      </a:hlink>
      <a:folHlink>
        <a:srgbClr val="829DC7"/>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Atos v4.0">
  <a:themeElements>
    <a:clrScheme name="Atos Theme">
      <a:dk1>
        <a:sysClr val="windowText" lastClr="000000"/>
      </a:dk1>
      <a:lt1>
        <a:sysClr val="window" lastClr="FFFFFF"/>
      </a:lt1>
      <a:dk2>
        <a:srgbClr val="0066A1"/>
      </a:dk2>
      <a:lt2>
        <a:srgbClr val="829DC7"/>
      </a:lt2>
      <a:accent1>
        <a:srgbClr val="0066A1"/>
      </a:accent1>
      <a:accent2>
        <a:srgbClr val="829DC7"/>
      </a:accent2>
      <a:accent3>
        <a:srgbClr val="000000"/>
      </a:accent3>
      <a:accent4>
        <a:srgbClr val="808080"/>
      </a:accent4>
      <a:accent5>
        <a:srgbClr val="FFFFFF"/>
      </a:accent5>
      <a:accent6>
        <a:srgbClr val="BFBFBF"/>
      </a:accent6>
      <a:hlink>
        <a:srgbClr val="0066A1"/>
      </a:hlink>
      <a:folHlink>
        <a:srgbClr val="829DC7"/>
      </a:folHlink>
    </a:clrScheme>
    <a:fontScheme name="Atos Font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D798E0784D00469F53F8AF4576422B" ma:contentTypeVersion="8" ma:contentTypeDescription="Create a new document." ma:contentTypeScope="" ma:versionID="aa4ab06f27ed7a5fa8a31a0118bc4d85">
  <xsd:schema xmlns:xsd="http://www.w3.org/2001/XMLSchema" xmlns:xs="http://www.w3.org/2001/XMLSchema" xmlns:p="http://schemas.microsoft.com/office/2006/metadata/properties" xmlns:ns2="d12b598f-7e9c-4e9c-a2ab-9f711cef20f3" xmlns:ns3="cdcec48d-304c-4e20-ac4c-5d83bf0f95f4" targetNamespace="http://schemas.microsoft.com/office/2006/metadata/properties" ma:root="true" ma:fieldsID="a698d2642a6360aaa316c1eb8e967f04" ns2:_="" ns3:_="">
    <xsd:import namespace="d12b598f-7e9c-4e9c-a2ab-9f711cef20f3"/>
    <xsd:import namespace="cdcec48d-304c-4e20-ac4c-5d83bf0f95f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2b598f-7e9c-4e9c-a2ab-9f711cef20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cec48d-304c-4e20-ac4c-5d83bf0f95f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12b598f-7e9c-4e9c-a2ab-9f711cef20f3">
      <UserInfo>
        <DisplayName>Ponce Suarez, Javier</DisplayName>
        <AccountId>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38A33C-6447-4169-B261-DEBBE1090D60}"/>
</file>

<file path=customXml/itemProps2.xml><?xml version="1.0" encoding="utf-8"?>
<ds:datastoreItem xmlns:ds="http://schemas.openxmlformats.org/officeDocument/2006/customXml" ds:itemID="{796FD476-E99E-44F9-8CC8-10DA03892E5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d12b598f-7e9c-4e9c-a2ab-9f711cef20f3"/>
    <ds:schemaRef ds:uri="cdcec48d-304c-4e20-ac4c-5d83bf0f95f4"/>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40CBAE9-5DE4-48B5-A4AC-4A84D553E0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Atos v4.0</Template>
  <TotalTime>0</TotalTime>
  <Words>1804</Words>
  <Application>Microsoft Office PowerPoint</Application>
  <PresentationFormat>Widescreen</PresentationFormat>
  <Paragraphs>245</Paragraphs>
  <Slides>16</Slides>
  <Notes>1</Notes>
  <HiddenSlides>0</HiddenSlides>
  <MMClips>0</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1</vt:i4>
      </vt:variant>
      <vt:variant>
        <vt:lpstr>Slide Titles</vt:lpstr>
      </vt:variant>
      <vt:variant>
        <vt:i4>16</vt:i4>
      </vt:variant>
    </vt:vector>
  </HeadingPairs>
  <TitlesOfParts>
    <vt:vector size="37" baseType="lpstr">
      <vt:lpstr>Apple Symbols</vt:lpstr>
      <vt:lpstr>Arial</vt:lpstr>
      <vt:lpstr>Calibri</vt:lpstr>
      <vt:lpstr>Lucida Sans Unicode</vt:lpstr>
      <vt:lpstr>Montserrat</vt:lpstr>
      <vt:lpstr>Roboto</vt:lpstr>
      <vt:lpstr>Rubik</vt:lpstr>
      <vt:lpstr>Stag Light</vt:lpstr>
      <vt:lpstr>Stag Medium</vt:lpstr>
      <vt:lpstr>Stag Sans Book</vt:lpstr>
      <vt:lpstr>Stag Sans Light</vt:lpstr>
      <vt:lpstr>Verdana</vt:lpstr>
      <vt:lpstr>Atos v4.0</vt:lpstr>
      <vt:lpstr>1_Atos v4.0</vt:lpstr>
      <vt:lpstr>3_Atos v4.0</vt:lpstr>
      <vt:lpstr>PPT - Atos05_13</vt:lpstr>
      <vt:lpstr>2_Atos v4.0</vt:lpstr>
      <vt:lpstr>4_Atos v4.0</vt:lpstr>
      <vt:lpstr>5_Atos v4.0</vt:lpstr>
      <vt:lpstr>6_Atos v4.0</vt:lpstr>
      <vt:lpstr>think-cell Slide</vt:lpstr>
      <vt:lpstr> People Experience Digital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 up on all detail you require to better understand your personas and organization</vt:lpstr>
      <vt:lpstr>PowerPoint Presentation</vt:lpstr>
      <vt:lpstr>APPENDIX</vt:lpstr>
      <vt:lpstr>PowerPoint Presentation</vt:lpstr>
      <vt:lpstr>PowerPoint Presentation</vt:lpstr>
      <vt:lpstr>PowerPoint Presentation</vt:lpstr>
      <vt:lpstr>PowerPoint Presentation</vt:lpstr>
    </vt:vector>
  </TitlesOfParts>
  <Company>Atos Worldgrid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Growth for NAO</dc:title>
  <dc:creator>javier.ponce@atos.net</dc:creator>
  <cp:lastModifiedBy>Ponce Suarez, Javier</cp:lastModifiedBy>
  <cp:revision>1</cp:revision>
  <cp:lastPrinted>2018-10-18T08:32:00Z</cp:lastPrinted>
  <dcterms:created xsi:type="dcterms:W3CDTF">2016-04-04T15:49:24Z</dcterms:created>
  <dcterms:modified xsi:type="dcterms:W3CDTF">2020-03-03T02:07:25Z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um">
    <vt:lpwstr>dd-mm-yyyy</vt:lpwstr>
  </property>
  <property fmtid="{D5CDD505-2E9C-101B-9397-08002B2CF9AE}" pid="3" name="Author">
    <vt:lpwstr>Author</vt:lpwstr>
  </property>
  <property fmtid="{D5CDD505-2E9C-101B-9397-08002B2CF9AE}" pid="4" name="GBU">
    <vt:lpwstr>GBU</vt:lpwstr>
  </property>
  <property fmtid="{D5CDD505-2E9C-101B-9397-08002B2CF9AE}" pid="5" name="Division">
    <vt:lpwstr>Division</vt:lpwstr>
  </property>
  <property fmtid="{D5CDD505-2E9C-101B-9397-08002B2CF9AE}" pid="6" name="Department">
    <vt:lpwstr>Department</vt:lpwstr>
  </property>
  <property fmtid="{D5CDD505-2E9C-101B-9397-08002B2CF9AE}" pid="7" name="Classification">
    <vt:lpwstr>© Atos - For internal use</vt:lpwstr>
  </property>
  <property fmtid="{D5CDD505-2E9C-101B-9397-08002B2CF9AE}" pid="8" name="_NewReviewCycle">
    <vt:lpwstr/>
  </property>
  <property fmtid="{D5CDD505-2E9C-101B-9397-08002B2CF9AE}" pid="9" name="ContentTypeId">
    <vt:lpwstr>0x01010095D798E0784D00469F53F8AF4576422B</vt:lpwstr>
  </property>
</Properties>
</file>